
<file path=[Content_Types].xml><?xml version="1.0" encoding="utf-8"?>
<Types xmlns="http://schemas.openxmlformats.org/package/2006/content-types">
  <Override PartName="/ppt/diagrams/layout2.xml" ContentType="application/vnd.openxmlformats-officedocument.drawingml.diagramLayout+xml"/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Default Extension="xlsx" ContentType="application/vnd.openxmlformats-officedocument.spreadsheetml.sheet"/>
  <Override PartName="/ppt/diagrams/colors1.xml" ContentType="application/vnd.openxmlformats-officedocument.drawingml.diagramColors+xml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layout1.xml" ContentType="application/vnd.openxmlformats-officedocument.drawingml.diagramLayout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handoutMasters/handoutMaster1.xml" ContentType="application/vnd.openxmlformats-officedocument.presentationml.handoutMaster+xml"/>
  <Override PartName="/ppt/slideLayouts/slideLayout1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4.xml" ContentType="application/vnd.openxmlformats-officedocument.presentationml.slide+xml"/>
  <Override PartName="/ppt/theme/themeOverride1.xml" ContentType="application/vnd.openxmlformats-officedocument.themeOverride+xml"/>
  <Override PartName="/ppt/slides/slide19.xml" ContentType="application/vnd.openxmlformats-officedocument.presentationml.slide+xml"/>
  <Override PartName="/ppt/diagrams/data3.xml" ContentType="application/vnd.openxmlformats-officedocument.drawingml.diagramData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diagrams/quickStyle3.xml" ContentType="application/vnd.openxmlformats-officedocument.drawingml.diagramStyle+xml"/>
  <Override PartName="/ppt/presProps.xml" ContentType="application/vnd.openxmlformats-officedocument.presentationml.presProps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diagrams/data2.xml" ContentType="application/vnd.openxmlformats-officedocument.drawingml.diagramData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5.xml" ContentType="application/vnd.openxmlformats-officedocument.presentationml.notesSlide+xml"/>
  <Override PartName="/ppt/diagrams/quickStyle2.xml" ContentType="application/vnd.openxmlformats-officedocument.drawingml.diagramStyle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diagrams/data1.xml" ContentType="application/vnd.openxmlformats-officedocument.drawingml.diagramData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diagrams/quickStyle1.xml" ContentType="application/vnd.openxmlformats-officedocument.drawingml.diagramStyl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diagrams/drawing3.xml" ContentType="application/vnd.ms-office.drawingml.diagramDrawing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diagrams/colors3.xml" ContentType="application/vnd.openxmlformats-officedocument.drawingml.diagramColors+xml"/>
  <Override PartName="/ppt/notesSlides/notesSlide3.xml" ContentType="application/vnd.openxmlformats-officedocument.presentationml.notes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diagrams/drawing2.xml" ContentType="application/vnd.ms-office.drawingml.diagramDrawing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0.xml" ContentType="application/vnd.openxmlformats-officedocument.presentationml.slideLayout+xml"/>
  <Override PartName="/ppt/diagrams/layout3.xml" ContentType="application/vnd.openxmlformats-officedocument.drawingml.diagram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Masters/slideMaster3.xml" ContentType="application/vnd.openxmlformats-officedocument.presentationml.slideMaster+xml"/>
  <Override PartName="/ppt/diagrams/colors2.xml" ContentType="application/vnd.openxmlformats-officedocument.drawingml.diagramColors+xml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Default Extension="gif" ContentType="image/gif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diagrams/drawing1.xml" ContentType="application/vnd.ms-office.drawingml.diagramDrawing+xml"/>
  <Override PartName="/ppt/slideLayouts/slideLayout6.xml" ContentType="application/vnd.openxmlformats-officedocument.presentationml.slideLayout+xml"/>
  <Default Extension="bin" ContentType="application/vnd.openxmlformats-officedocument.presentationml.printerSettings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925" r:id="rId1"/>
    <p:sldMasterId id="2147483973" r:id="rId2"/>
    <p:sldMasterId id="2147483994" r:id="rId3"/>
  </p:sldMasterIdLst>
  <p:notesMasterIdLst>
    <p:notesMasterId r:id="rId23"/>
  </p:notesMasterIdLst>
  <p:handoutMasterIdLst>
    <p:handoutMasterId r:id="rId24"/>
  </p:handoutMasterIdLst>
  <p:sldIdLst>
    <p:sldId id="256" r:id="rId4"/>
    <p:sldId id="290" r:id="rId5"/>
    <p:sldId id="273" r:id="rId6"/>
    <p:sldId id="270" r:id="rId7"/>
    <p:sldId id="267" r:id="rId8"/>
    <p:sldId id="268" r:id="rId9"/>
    <p:sldId id="271" r:id="rId10"/>
    <p:sldId id="274" r:id="rId11"/>
    <p:sldId id="275" r:id="rId12"/>
    <p:sldId id="27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82" r:id="rId21"/>
    <p:sldId id="291" r:id="rId22"/>
  </p:sldIdLst>
  <p:sldSz cx="9144000" cy="6858000" type="screen4x3"/>
  <p:notesSz cx="6858000" cy="92948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4" charset="-52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4" charset="-52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4" charset="-52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4" charset="-52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4" charset="-52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4" charset="-52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4" charset="-52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4" charset="-52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4" charset="-52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8024" autoAdjust="0"/>
    <p:restoredTop sz="94660"/>
  </p:normalViewPr>
  <p:slideViewPr>
    <p:cSldViewPr>
      <p:cViewPr varScale="1">
        <p:scale>
          <a:sx n="114" d="100"/>
          <a:sy n="114" d="100"/>
        </p:scale>
        <p:origin x="-127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-3168" y="-96"/>
      </p:cViewPr>
      <p:guideLst>
        <p:guide orient="horz" pos="2927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Maximum $ Tax Impact</a:t>
            </a:r>
          </a:p>
        </c:rich>
      </c:tx>
      <c:layout>
        <c:manualLayout>
          <c:xMode val="edge"/>
          <c:yMode val="edge"/>
          <c:x val="0.382135389326334"/>
          <c:y val="0.109220842883608"/>
        </c:manualLayout>
      </c:layout>
    </c:title>
    <c:plotArea>
      <c:layout>
        <c:manualLayout>
          <c:layoutTarget val="inner"/>
          <c:xMode val="edge"/>
          <c:yMode val="edge"/>
          <c:x val="0.182905340531934"/>
          <c:y val="0.161022542523348"/>
          <c:w val="0.636728312209098"/>
          <c:h val="0.728948725500326"/>
        </c:manualLayout>
      </c:layout>
      <c:barChart>
        <c:barDir val="bar"/>
        <c:grouping val="clustered"/>
        <c:ser>
          <c:idx val="2"/>
          <c:order val="0"/>
          <c:tx>
            <c:strRef>
              <c:f>'Comparison $ 2017 (a)'!$CA$4</c:f>
              <c:strCache>
                <c:ptCount val="1"/>
                <c:pt idx="0">
                  <c:v>Case 2: 30 year, 5.0% interest rate</c:v>
                </c:pt>
              </c:strCache>
            </c:strRef>
          </c:tx>
          <c:spPr>
            <a:solidFill>
              <a:srgbClr val="1F497D">
                <a:lumMod val="40000"/>
                <a:lumOff val="60000"/>
              </a:srgbClr>
            </a:solidFill>
            <a:ln w="19050">
              <a:solidFill>
                <a:schemeClr val="accent1"/>
              </a:solidFill>
            </a:ln>
          </c:spPr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dLblPos val="outEnd"/>
            <c:showVal val="1"/>
          </c:dLbls>
          <c:cat>
            <c:numRef>
              <c:f>'Comparison $ 2017 (a)'!$BG$3:$BG$8</c:f>
              <c:numCache>
                <c:formatCode>_(* #,##0_);_(* \(#,##0\);_(* "-"??_);_(@_)</c:formatCode>
                <c:ptCount val="6"/>
                <c:pt idx="0">
                  <c:v>8.0E7</c:v>
                </c:pt>
                <c:pt idx="1">
                  <c:v>7.0E7</c:v>
                </c:pt>
                <c:pt idx="2">
                  <c:v>6.0E7</c:v>
                </c:pt>
                <c:pt idx="3">
                  <c:v>5.0E7</c:v>
                </c:pt>
                <c:pt idx="4">
                  <c:v>4.0E7</c:v>
                </c:pt>
                <c:pt idx="5">
                  <c:v>3.0E7</c:v>
                </c:pt>
              </c:numCache>
            </c:numRef>
          </c:cat>
          <c:val>
            <c:numRef>
              <c:f>'Comparison $ 2017 (a)'!$BI$3:$BI$8</c:f>
              <c:numCache>
                <c:formatCode>"$"#,##0</c:formatCode>
                <c:ptCount val="6"/>
                <c:pt idx="0">
                  <c:v>2477.880667896017</c:v>
                </c:pt>
                <c:pt idx="1">
                  <c:v>2168.145584409016</c:v>
                </c:pt>
                <c:pt idx="2">
                  <c:v>1858.410500922015</c:v>
                </c:pt>
                <c:pt idx="3">
                  <c:v>1548.67541743501</c:v>
                </c:pt>
                <c:pt idx="4">
                  <c:v>1238.94033394801</c:v>
                </c:pt>
                <c:pt idx="5">
                  <c:v>929.2052504610074</c:v>
                </c:pt>
              </c:numCache>
            </c:numRef>
          </c:val>
        </c:ser>
        <c:ser>
          <c:idx val="3"/>
          <c:order val="1"/>
          <c:tx>
            <c:strRef>
              <c:f>'Comparison $ 2017 (a)'!$CA$3</c:f>
              <c:strCache>
                <c:ptCount val="1"/>
                <c:pt idx="0">
                  <c:v>Case 1: 30 year, 4.0% interest rate</c:v>
                </c:pt>
              </c:strCache>
            </c:strRef>
          </c:tx>
          <c:spPr>
            <a:pattFill prst="pct10">
              <a:fgClr>
                <a:srgbClr val="4F81BD"/>
              </a:fgClr>
              <a:bgClr>
                <a:sysClr val="window" lastClr="FFFFFF"/>
              </a:bgClr>
            </a:pattFill>
            <a:ln w="19050">
              <a:solidFill>
                <a:schemeClr val="accent1"/>
              </a:solidFill>
            </a:ln>
          </c:spPr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dLblPos val="outEnd"/>
            <c:showVal val="1"/>
          </c:dLbls>
          <c:cat>
            <c:numRef>
              <c:f>'Comparison $ 2017 (a)'!$BG$3:$BG$8</c:f>
              <c:numCache>
                <c:formatCode>_(* #,##0_);_(* \(#,##0\);_(* "-"??_);_(@_)</c:formatCode>
                <c:ptCount val="6"/>
                <c:pt idx="0">
                  <c:v>8.0E7</c:v>
                </c:pt>
                <c:pt idx="1">
                  <c:v>7.0E7</c:v>
                </c:pt>
                <c:pt idx="2">
                  <c:v>6.0E7</c:v>
                </c:pt>
                <c:pt idx="3">
                  <c:v>5.0E7</c:v>
                </c:pt>
                <c:pt idx="4">
                  <c:v>4.0E7</c:v>
                </c:pt>
                <c:pt idx="5">
                  <c:v>3.0E7</c:v>
                </c:pt>
              </c:numCache>
            </c:numRef>
          </c:cat>
          <c:val>
            <c:numRef>
              <c:f>'Comparison $ 2017 (a)'!$BH$3:$BH$8</c:f>
              <c:numCache>
                <c:formatCode>"$"#,##0</c:formatCode>
                <c:ptCount val="6"/>
                <c:pt idx="0">
                  <c:v>2202.812043869217</c:v>
                </c:pt>
                <c:pt idx="1">
                  <c:v>1927.460538385563</c:v>
                </c:pt>
                <c:pt idx="2">
                  <c:v>1652.109032901913</c:v>
                </c:pt>
                <c:pt idx="3">
                  <c:v>1376.757527418258</c:v>
                </c:pt>
                <c:pt idx="4">
                  <c:v>1101.406021934607</c:v>
                </c:pt>
                <c:pt idx="5">
                  <c:v>826.0545164509564</c:v>
                </c:pt>
              </c:numCache>
            </c:numRef>
          </c:val>
        </c:ser>
        <c:dLbls>
          <c:showVal val="1"/>
        </c:dLbls>
        <c:axId val="296679656"/>
        <c:axId val="296673672"/>
      </c:barChart>
      <c:catAx>
        <c:axId val="296679656"/>
        <c:scaling>
          <c:orientation val="minMax"/>
        </c:scaling>
        <c:axPos val="l"/>
        <c:title>
          <c:tx>
            <c:rich>
              <a:bodyPr rot="0" vert="horz"/>
              <a:lstStyle/>
              <a:p>
                <a:pPr>
                  <a:defRPr sz="1400"/>
                </a:pPr>
                <a:r>
                  <a:rPr lang="en-US" sz="1400"/>
                  <a:t>Borrowing </a:t>
                </a:r>
              </a:p>
              <a:p>
                <a:pPr>
                  <a:defRPr sz="1400"/>
                </a:pPr>
                <a:r>
                  <a:rPr lang="en-US" sz="1400"/>
                  <a:t>Amount</a:t>
                </a:r>
              </a:p>
            </c:rich>
          </c:tx>
          <c:layout>
            <c:manualLayout>
              <c:xMode val="edge"/>
              <c:yMode val="edge"/>
              <c:x val="0.0665484065755518"/>
              <c:y val="0.117112032215052"/>
            </c:manualLayout>
          </c:layout>
        </c:title>
        <c:numFmt formatCode="_(* #,##0_);_(* \(#,##0\);_(* &quot;-&quot;??_);_(@_)" sourceLinked="1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96673672"/>
        <c:crosses val="autoZero"/>
        <c:auto val="1"/>
        <c:lblAlgn val="ctr"/>
        <c:lblOffset val="100"/>
      </c:catAx>
      <c:valAx>
        <c:axId val="296673672"/>
        <c:scaling>
          <c:orientation val="minMax"/>
        </c:scaling>
        <c:axPos val="b"/>
        <c:majorGridlines/>
        <c:numFmt formatCode="&quot;$&quot;#,##0" sourceLinked="1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966796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662521872266"/>
          <c:y val="0.281081751934348"/>
          <c:w val="0.163652421603419"/>
          <c:h val="0.566201086751835"/>
        </c:manualLayout>
      </c:layout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</c:chart>
  <c:externalData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825A0E-44FB-A948-9322-93B3D1D526D8}" type="doc">
      <dgm:prSet loTypeId="urn:microsoft.com/office/officeart/2005/8/layout/hList1" loCatId="list" qsTypeId="urn:microsoft.com/office/officeart/2005/8/quickstyle/simple2" qsCatId="simple" csTypeId="urn:microsoft.com/office/officeart/2005/8/colors/accent1_3" csCatId="accent1" phldr="1"/>
      <dgm:spPr/>
    </dgm:pt>
    <dgm:pt modelId="{BE248C46-1615-F64B-AE15-FDED333B0EE2}">
      <dgm:prSet phldrT="[Text]" custT="1"/>
      <dgm:spPr>
        <a:solidFill>
          <a:schemeClr val="accent2">
            <a:alpha val="25000"/>
          </a:schemeClr>
        </a:solidFill>
        <a:ln>
          <a:solidFill>
            <a:schemeClr val="tx2"/>
          </a:solidFill>
        </a:ln>
      </dgm:spPr>
      <dgm:t>
        <a:bodyPr/>
        <a:lstStyle/>
        <a:p>
          <a:r>
            <a:rPr lang="en-US" sz="3200" b="1" dirty="0" smtClean="0">
              <a:solidFill>
                <a:schemeClr val="tx1"/>
              </a:solidFill>
            </a:rPr>
            <a:t>Discover</a:t>
          </a:r>
          <a:endParaRPr lang="en-US" sz="3200" b="1" dirty="0">
            <a:solidFill>
              <a:schemeClr val="tx1"/>
            </a:solidFill>
          </a:endParaRPr>
        </a:p>
      </dgm:t>
    </dgm:pt>
    <dgm:pt modelId="{BD6B0889-F27B-F341-BA05-FD7613F54A75}" type="parTrans" cxnId="{96A32403-68BD-1642-A21A-FC284E899849}">
      <dgm:prSet/>
      <dgm:spPr/>
      <dgm:t>
        <a:bodyPr/>
        <a:lstStyle/>
        <a:p>
          <a:endParaRPr lang="en-US"/>
        </a:p>
      </dgm:t>
    </dgm:pt>
    <dgm:pt modelId="{62181B59-F4D0-1D44-8805-C6FD9CA0604E}" type="sibTrans" cxnId="{96A32403-68BD-1642-A21A-FC284E899849}">
      <dgm:prSet/>
      <dgm:spPr/>
      <dgm:t>
        <a:bodyPr/>
        <a:lstStyle/>
        <a:p>
          <a:endParaRPr lang="en-US"/>
        </a:p>
      </dgm:t>
    </dgm:pt>
    <dgm:pt modelId="{8B7F09A9-179B-614F-8A75-050C3C7B5D30}">
      <dgm:prSet phldrT="[Text]" custT="1"/>
      <dgm:spPr>
        <a:solidFill>
          <a:schemeClr val="accent2">
            <a:alpha val="25000"/>
          </a:schemeClr>
        </a:solidFill>
        <a:ln>
          <a:solidFill>
            <a:srgbClr val="464653"/>
          </a:solidFill>
        </a:ln>
      </dgm:spPr>
      <dgm:t>
        <a:bodyPr/>
        <a:lstStyle/>
        <a:p>
          <a:r>
            <a:rPr lang="en-US" sz="3200" b="1" dirty="0" smtClean="0">
              <a:solidFill>
                <a:schemeClr val="accent1">
                  <a:lumMod val="40000"/>
                  <a:lumOff val="60000"/>
                </a:schemeClr>
              </a:solidFill>
            </a:rPr>
            <a:t>Design</a:t>
          </a:r>
          <a:endParaRPr lang="en-US" sz="3200" b="1" dirty="0">
            <a:solidFill>
              <a:schemeClr val="accent1">
                <a:lumMod val="40000"/>
                <a:lumOff val="60000"/>
              </a:schemeClr>
            </a:solidFill>
          </a:endParaRPr>
        </a:p>
      </dgm:t>
    </dgm:pt>
    <dgm:pt modelId="{B635FE79-29F2-8E4A-8B88-EBB9C6419B20}" type="parTrans" cxnId="{783254D9-7BC2-B745-AF80-41FE37223A80}">
      <dgm:prSet/>
      <dgm:spPr/>
      <dgm:t>
        <a:bodyPr/>
        <a:lstStyle/>
        <a:p>
          <a:endParaRPr lang="en-US"/>
        </a:p>
      </dgm:t>
    </dgm:pt>
    <dgm:pt modelId="{DBDB3C8F-71F3-7D4D-9B19-1E2165B06E3D}" type="sibTrans" cxnId="{783254D9-7BC2-B745-AF80-41FE37223A80}">
      <dgm:prSet/>
      <dgm:spPr/>
      <dgm:t>
        <a:bodyPr/>
        <a:lstStyle/>
        <a:p>
          <a:endParaRPr lang="en-US"/>
        </a:p>
      </dgm:t>
    </dgm:pt>
    <dgm:pt modelId="{69C115C5-4B93-BF41-BB86-168E297A8355}">
      <dgm:prSet phldrT="[Text]" custT="1"/>
      <dgm:spPr>
        <a:solidFill>
          <a:schemeClr val="accent2">
            <a:alpha val="25000"/>
          </a:schemeClr>
        </a:solidFill>
        <a:ln>
          <a:solidFill>
            <a:srgbClr val="464653"/>
          </a:solidFill>
        </a:ln>
      </dgm:spPr>
      <dgm:t>
        <a:bodyPr/>
        <a:lstStyle/>
        <a:p>
          <a:r>
            <a:rPr lang="en-US" sz="3200" b="1" dirty="0" smtClean="0">
              <a:solidFill>
                <a:srgbClr val="C7CBDA"/>
              </a:solidFill>
            </a:rPr>
            <a:t>Deliver</a:t>
          </a:r>
          <a:endParaRPr lang="en-US" sz="3200" b="1" dirty="0">
            <a:solidFill>
              <a:srgbClr val="C7CBDA"/>
            </a:solidFill>
          </a:endParaRPr>
        </a:p>
      </dgm:t>
    </dgm:pt>
    <dgm:pt modelId="{BB50725B-E5C8-5E44-A345-739BACF65A1F}" type="parTrans" cxnId="{D75D4623-26BB-1A4B-BE43-B480A2F01550}">
      <dgm:prSet/>
      <dgm:spPr/>
      <dgm:t>
        <a:bodyPr/>
        <a:lstStyle/>
        <a:p>
          <a:endParaRPr lang="en-US"/>
        </a:p>
      </dgm:t>
    </dgm:pt>
    <dgm:pt modelId="{C7BC314F-B142-4649-823B-69E6002FB0AB}" type="sibTrans" cxnId="{D75D4623-26BB-1A4B-BE43-B480A2F01550}">
      <dgm:prSet/>
      <dgm:spPr/>
      <dgm:t>
        <a:bodyPr/>
        <a:lstStyle/>
        <a:p>
          <a:endParaRPr lang="en-US"/>
        </a:p>
      </dgm:t>
    </dgm:pt>
    <dgm:pt modelId="{3C91B704-E629-484C-9FB3-142C23F425E9}">
      <dgm:prSet phldrT="[Text]" custT="1"/>
      <dgm:spPr>
        <a:solidFill>
          <a:schemeClr val="accent2">
            <a:alpha val="25000"/>
          </a:schemeClr>
        </a:solidFill>
        <a:ln>
          <a:solidFill>
            <a:schemeClr val="tx2"/>
          </a:solidFill>
        </a:ln>
      </dgm:spPr>
      <dgm:t>
        <a:bodyPr/>
        <a:lstStyle/>
        <a:p>
          <a:pPr>
            <a:spcAft>
              <a:spcPts val="2232"/>
            </a:spcAft>
          </a:pPr>
          <a:r>
            <a:rPr lang="en-US" sz="2400" dirty="0" smtClean="0"/>
            <a:t>Define the project vision</a:t>
          </a:r>
          <a:endParaRPr lang="en-US" sz="2400" dirty="0"/>
        </a:p>
      </dgm:t>
    </dgm:pt>
    <dgm:pt modelId="{63C1A1E1-2C4B-CD4B-96B9-CB49A77D514E}" type="parTrans" cxnId="{E5053E1F-1886-6F43-B970-4C087A5851B0}">
      <dgm:prSet/>
      <dgm:spPr/>
      <dgm:t>
        <a:bodyPr/>
        <a:lstStyle/>
        <a:p>
          <a:endParaRPr lang="en-US"/>
        </a:p>
      </dgm:t>
    </dgm:pt>
    <dgm:pt modelId="{39782F0B-30D2-8E43-9EB0-84AEAB82945D}" type="sibTrans" cxnId="{E5053E1F-1886-6F43-B970-4C087A5851B0}">
      <dgm:prSet/>
      <dgm:spPr/>
      <dgm:t>
        <a:bodyPr/>
        <a:lstStyle/>
        <a:p>
          <a:endParaRPr lang="en-US"/>
        </a:p>
      </dgm:t>
    </dgm:pt>
    <dgm:pt modelId="{4CD8C719-857D-9746-A7F7-01F7F0EA1F63}">
      <dgm:prSet phldrT="[Text]" custT="1"/>
      <dgm:spPr>
        <a:solidFill>
          <a:schemeClr val="accent2">
            <a:alpha val="25000"/>
          </a:schemeClr>
        </a:solidFill>
        <a:ln>
          <a:solidFill>
            <a:schemeClr val="tx2"/>
          </a:solidFill>
        </a:ln>
      </dgm:spPr>
      <dgm:t>
        <a:bodyPr/>
        <a:lstStyle/>
        <a:p>
          <a:pPr>
            <a:spcAft>
              <a:spcPts val="2232"/>
            </a:spcAft>
          </a:pPr>
          <a:r>
            <a:rPr lang="en-US" sz="2400" dirty="0" smtClean="0"/>
            <a:t>Verify project components</a:t>
          </a:r>
          <a:endParaRPr lang="en-US" sz="2400" dirty="0"/>
        </a:p>
      </dgm:t>
    </dgm:pt>
    <dgm:pt modelId="{824FEA6C-3B89-9244-A799-DDD0D833C748}" type="parTrans" cxnId="{36BAD097-C3B4-DE4C-95E2-DC16496FFEF3}">
      <dgm:prSet/>
      <dgm:spPr/>
      <dgm:t>
        <a:bodyPr/>
        <a:lstStyle/>
        <a:p>
          <a:endParaRPr lang="en-US"/>
        </a:p>
      </dgm:t>
    </dgm:pt>
    <dgm:pt modelId="{415F286A-FCD9-584C-B834-7905108E15D4}" type="sibTrans" cxnId="{36BAD097-C3B4-DE4C-95E2-DC16496FFEF3}">
      <dgm:prSet/>
      <dgm:spPr/>
      <dgm:t>
        <a:bodyPr/>
        <a:lstStyle/>
        <a:p>
          <a:endParaRPr lang="en-US"/>
        </a:p>
      </dgm:t>
    </dgm:pt>
    <dgm:pt modelId="{705A2A06-2D67-004B-84CD-53E21B7E765F}">
      <dgm:prSet phldrT="[Text]" custT="1"/>
      <dgm:spPr>
        <a:solidFill>
          <a:schemeClr val="accent2">
            <a:alpha val="25000"/>
          </a:schemeClr>
        </a:solidFill>
        <a:ln>
          <a:solidFill>
            <a:schemeClr val="tx2"/>
          </a:solidFill>
        </a:ln>
      </dgm:spPr>
      <dgm:t>
        <a:bodyPr/>
        <a:lstStyle/>
        <a:p>
          <a:pPr>
            <a:spcAft>
              <a:spcPts val="2232"/>
            </a:spcAft>
          </a:pPr>
          <a:r>
            <a:rPr lang="en-US" sz="2400" dirty="0" smtClean="0"/>
            <a:t>Explore design ideas</a:t>
          </a:r>
          <a:endParaRPr lang="en-US" sz="2400" dirty="0"/>
        </a:p>
      </dgm:t>
    </dgm:pt>
    <dgm:pt modelId="{0847ACF2-4F7F-7243-8575-4AD64804DC7F}" type="parTrans" cxnId="{CAE0FDA7-D365-1443-AAFB-2CF9DA3FD995}">
      <dgm:prSet/>
      <dgm:spPr/>
      <dgm:t>
        <a:bodyPr/>
        <a:lstStyle/>
        <a:p>
          <a:endParaRPr lang="en-US"/>
        </a:p>
      </dgm:t>
    </dgm:pt>
    <dgm:pt modelId="{EE124C49-2475-1440-82D1-18ADA7331881}" type="sibTrans" cxnId="{CAE0FDA7-D365-1443-AAFB-2CF9DA3FD995}">
      <dgm:prSet/>
      <dgm:spPr/>
      <dgm:t>
        <a:bodyPr/>
        <a:lstStyle/>
        <a:p>
          <a:endParaRPr lang="en-US"/>
        </a:p>
      </dgm:t>
    </dgm:pt>
    <dgm:pt modelId="{1DCF61E0-6C6A-7344-A81F-1F155117D111}">
      <dgm:prSet phldrT="[Text]"/>
      <dgm:spPr>
        <a:solidFill>
          <a:schemeClr val="accent2">
            <a:alpha val="25000"/>
          </a:schemeClr>
        </a:solidFill>
        <a:ln>
          <a:solidFill>
            <a:srgbClr val="464653"/>
          </a:solidFill>
        </a:ln>
      </dgm:spPr>
      <dgm:t>
        <a:bodyPr/>
        <a:lstStyle/>
        <a:p>
          <a:r>
            <a:rPr lang="en-US" dirty="0" smtClean="0">
              <a:solidFill>
                <a:srgbClr val="C7CBDA"/>
              </a:solidFill>
            </a:rPr>
            <a:t>Refine the project vision</a:t>
          </a:r>
          <a:endParaRPr lang="en-US" dirty="0">
            <a:solidFill>
              <a:srgbClr val="C7CBDA"/>
            </a:solidFill>
          </a:endParaRPr>
        </a:p>
      </dgm:t>
    </dgm:pt>
    <dgm:pt modelId="{FDA32E0F-97BB-5440-A11A-D50792DFA214}" type="parTrans" cxnId="{F9DB946C-74D9-A446-8FFF-FE2B9A5D7371}">
      <dgm:prSet/>
      <dgm:spPr/>
      <dgm:t>
        <a:bodyPr/>
        <a:lstStyle/>
        <a:p>
          <a:endParaRPr lang="en-US"/>
        </a:p>
      </dgm:t>
    </dgm:pt>
    <dgm:pt modelId="{2A33703B-439D-164B-A3AB-6EAF49AE820E}" type="sibTrans" cxnId="{F9DB946C-74D9-A446-8FFF-FE2B9A5D7371}">
      <dgm:prSet/>
      <dgm:spPr/>
      <dgm:t>
        <a:bodyPr/>
        <a:lstStyle/>
        <a:p>
          <a:endParaRPr lang="en-US"/>
        </a:p>
      </dgm:t>
    </dgm:pt>
    <dgm:pt modelId="{BADC526C-4C97-354C-B126-078B3705AE6E}">
      <dgm:prSet phldrT="[Text]"/>
      <dgm:spPr>
        <a:solidFill>
          <a:schemeClr val="accent2">
            <a:alpha val="25000"/>
          </a:schemeClr>
        </a:solidFill>
        <a:ln>
          <a:solidFill>
            <a:srgbClr val="464653"/>
          </a:solidFill>
        </a:ln>
      </dgm:spPr>
      <dgm:t>
        <a:bodyPr/>
        <a:lstStyle/>
        <a:p>
          <a:r>
            <a:rPr lang="en-US" dirty="0" smtClean="0">
              <a:solidFill>
                <a:srgbClr val="C7CBDA"/>
              </a:solidFill>
            </a:rPr>
            <a:t>Create design concepts</a:t>
          </a:r>
          <a:endParaRPr lang="en-US" dirty="0">
            <a:solidFill>
              <a:srgbClr val="C7CBDA"/>
            </a:solidFill>
          </a:endParaRPr>
        </a:p>
      </dgm:t>
    </dgm:pt>
    <dgm:pt modelId="{9BC9E7CE-852B-C34B-AF5C-4AFE81731C4F}" type="parTrans" cxnId="{D50E9521-1620-F244-870A-FAC72A3361F2}">
      <dgm:prSet/>
      <dgm:spPr/>
      <dgm:t>
        <a:bodyPr/>
        <a:lstStyle/>
        <a:p>
          <a:endParaRPr lang="en-US"/>
        </a:p>
      </dgm:t>
    </dgm:pt>
    <dgm:pt modelId="{F1FA5308-2759-F344-B725-7D83C1907A2E}" type="sibTrans" cxnId="{D50E9521-1620-F244-870A-FAC72A3361F2}">
      <dgm:prSet/>
      <dgm:spPr/>
      <dgm:t>
        <a:bodyPr/>
        <a:lstStyle/>
        <a:p>
          <a:endParaRPr lang="en-US"/>
        </a:p>
      </dgm:t>
    </dgm:pt>
    <dgm:pt modelId="{96A935A8-9C16-7944-9D9B-43B7B2EE60C8}">
      <dgm:prSet phldrT="[Text]"/>
      <dgm:spPr>
        <a:solidFill>
          <a:schemeClr val="accent2">
            <a:alpha val="25000"/>
          </a:schemeClr>
        </a:solidFill>
        <a:ln>
          <a:solidFill>
            <a:srgbClr val="464653"/>
          </a:solidFill>
        </a:ln>
      </dgm:spPr>
      <dgm:t>
        <a:bodyPr/>
        <a:lstStyle/>
        <a:p>
          <a:r>
            <a:rPr lang="en-US" b="1" i="1" dirty="0" smtClean="0">
              <a:solidFill>
                <a:srgbClr val="C7CBDA"/>
              </a:solidFill>
            </a:rPr>
            <a:t>JUNE 9</a:t>
          </a:r>
          <a:r>
            <a:rPr lang="en-US" b="1" i="1" baseline="30000" dirty="0" smtClean="0">
              <a:solidFill>
                <a:srgbClr val="C7CBDA"/>
              </a:solidFill>
            </a:rPr>
            <a:t>th</a:t>
          </a:r>
          <a:r>
            <a:rPr lang="en-US" b="1" i="1" dirty="0" smtClean="0">
              <a:solidFill>
                <a:srgbClr val="C7CBDA"/>
              </a:solidFill>
            </a:rPr>
            <a:t> - Choose design concept!</a:t>
          </a:r>
          <a:endParaRPr lang="en-US" dirty="0">
            <a:solidFill>
              <a:srgbClr val="C7CBDA"/>
            </a:solidFill>
          </a:endParaRPr>
        </a:p>
      </dgm:t>
    </dgm:pt>
    <dgm:pt modelId="{B8690095-EBD0-AF41-A22E-D610931F8C60}" type="parTrans" cxnId="{376FF6AA-B467-A942-898F-7E92830576C6}">
      <dgm:prSet/>
      <dgm:spPr/>
      <dgm:t>
        <a:bodyPr/>
        <a:lstStyle/>
        <a:p>
          <a:endParaRPr lang="en-US"/>
        </a:p>
      </dgm:t>
    </dgm:pt>
    <dgm:pt modelId="{67155F31-D151-6E48-B6E9-86701405A93C}" type="sibTrans" cxnId="{376FF6AA-B467-A942-898F-7E92830576C6}">
      <dgm:prSet/>
      <dgm:spPr/>
      <dgm:t>
        <a:bodyPr/>
        <a:lstStyle/>
        <a:p>
          <a:endParaRPr lang="en-US"/>
        </a:p>
      </dgm:t>
    </dgm:pt>
    <dgm:pt modelId="{D3A4BF66-71D8-8A4D-962B-BE43AF2352C6}">
      <dgm:prSet phldrT="[Text]"/>
      <dgm:spPr>
        <a:solidFill>
          <a:schemeClr val="accent2">
            <a:alpha val="25000"/>
          </a:schemeClr>
        </a:solidFill>
        <a:ln>
          <a:solidFill>
            <a:srgbClr val="464653"/>
          </a:solidFill>
        </a:ln>
      </dgm:spPr>
      <dgm:t>
        <a:bodyPr/>
        <a:lstStyle/>
        <a:p>
          <a:r>
            <a:rPr lang="en-US" dirty="0" smtClean="0">
              <a:solidFill>
                <a:srgbClr val="C7CBDA"/>
              </a:solidFill>
            </a:rPr>
            <a:t>Narrow the concept choices</a:t>
          </a:r>
          <a:endParaRPr lang="en-US" dirty="0">
            <a:solidFill>
              <a:srgbClr val="C7CBDA"/>
            </a:solidFill>
          </a:endParaRPr>
        </a:p>
      </dgm:t>
    </dgm:pt>
    <dgm:pt modelId="{DF7C37C8-023C-424A-9716-AB8B9D709039}" type="parTrans" cxnId="{4B5F56D3-EEA7-C94B-9EA5-7E01556DACFA}">
      <dgm:prSet/>
      <dgm:spPr/>
      <dgm:t>
        <a:bodyPr/>
        <a:lstStyle/>
        <a:p>
          <a:endParaRPr lang="en-US"/>
        </a:p>
      </dgm:t>
    </dgm:pt>
    <dgm:pt modelId="{329478E0-9CA7-FE44-83B3-0192F2528358}" type="sibTrans" cxnId="{4B5F56D3-EEA7-C94B-9EA5-7E01556DACFA}">
      <dgm:prSet/>
      <dgm:spPr/>
      <dgm:t>
        <a:bodyPr/>
        <a:lstStyle/>
        <a:p>
          <a:endParaRPr lang="en-US"/>
        </a:p>
      </dgm:t>
    </dgm:pt>
    <dgm:pt modelId="{65E89D65-BE6E-E249-A8EC-04167F9DA7F3}">
      <dgm:prSet phldrT="[Text]"/>
      <dgm:spPr>
        <a:solidFill>
          <a:srgbClr val="9FB8CD">
            <a:alpha val="25000"/>
          </a:srgbClr>
        </a:solidFill>
        <a:ln>
          <a:solidFill>
            <a:srgbClr val="464653"/>
          </a:solidFill>
        </a:ln>
      </dgm:spPr>
      <dgm:t>
        <a:bodyPr/>
        <a:lstStyle/>
        <a:p>
          <a:r>
            <a:rPr lang="en-US" dirty="0" smtClean="0">
              <a:solidFill>
                <a:srgbClr val="C7CBDA"/>
              </a:solidFill>
            </a:rPr>
            <a:t>Begin Schematic Design</a:t>
          </a:r>
          <a:endParaRPr lang="en-US" dirty="0">
            <a:solidFill>
              <a:srgbClr val="C7CBDA"/>
            </a:solidFill>
          </a:endParaRPr>
        </a:p>
      </dgm:t>
    </dgm:pt>
    <dgm:pt modelId="{88DE0564-12AC-324F-BD28-A6A393E2D5CE}" type="parTrans" cxnId="{87E3EA61-E84E-5E43-8300-417BB9BB7390}">
      <dgm:prSet/>
      <dgm:spPr/>
      <dgm:t>
        <a:bodyPr/>
        <a:lstStyle/>
        <a:p>
          <a:endParaRPr lang="en-US"/>
        </a:p>
      </dgm:t>
    </dgm:pt>
    <dgm:pt modelId="{4851FA72-4904-2E42-88D1-15912C22DD84}" type="sibTrans" cxnId="{87E3EA61-E84E-5E43-8300-417BB9BB7390}">
      <dgm:prSet/>
      <dgm:spPr/>
      <dgm:t>
        <a:bodyPr/>
        <a:lstStyle/>
        <a:p>
          <a:endParaRPr lang="en-US"/>
        </a:p>
      </dgm:t>
    </dgm:pt>
    <dgm:pt modelId="{9D2028DF-8391-DB48-879C-1797F575DA58}" type="pres">
      <dgm:prSet presAssocID="{FE825A0E-44FB-A948-9322-93B3D1D526D8}" presName="Name0" presStyleCnt="0">
        <dgm:presLayoutVars>
          <dgm:dir/>
          <dgm:animLvl val="lvl"/>
          <dgm:resizeHandles val="exact"/>
        </dgm:presLayoutVars>
      </dgm:prSet>
      <dgm:spPr/>
    </dgm:pt>
    <dgm:pt modelId="{948E42BC-93DB-6B4A-8855-C43C0DFCDBFC}" type="pres">
      <dgm:prSet presAssocID="{BE248C46-1615-F64B-AE15-FDED333B0EE2}" presName="composite" presStyleCnt="0"/>
      <dgm:spPr/>
    </dgm:pt>
    <dgm:pt modelId="{B20820D8-79A6-1D4C-A7C4-0CD83D025D44}" type="pres">
      <dgm:prSet presAssocID="{BE248C46-1615-F64B-AE15-FDED333B0EE2}" presName="parTx" presStyleLbl="alignNode1" presStyleIdx="0" presStyleCnt="3" custLinFactNeighborX="-103" custLinFactNeighborY="-68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4A8943-4066-0D44-AAA9-4604616369FB}" type="pres">
      <dgm:prSet presAssocID="{BE248C46-1615-F64B-AE15-FDED333B0EE2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65E7AC-5744-874B-A9E5-36C8D712C847}" type="pres">
      <dgm:prSet presAssocID="{62181B59-F4D0-1D44-8805-C6FD9CA0604E}" presName="space" presStyleCnt="0"/>
      <dgm:spPr/>
    </dgm:pt>
    <dgm:pt modelId="{54F8B327-353E-E642-A4A9-2B6F22195298}" type="pres">
      <dgm:prSet presAssocID="{8B7F09A9-179B-614F-8A75-050C3C7B5D30}" presName="composite" presStyleCnt="0"/>
      <dgm:spPr/>
    </dgm:pt>
    <dgm:pt modelId="{39942471-665D-8045-942C-6A5B17975FAD}" type="pres">
      <dgm:prSet presAssocID="{8B7F09A9-179B-614F-8A75-050C3C7B5D30}" presName="parTx" presStyleLbl="alignNode1" presStyleIdx="1" presStyleCnt="3" custLinFactNeighborX="-828" custLinFactNeighborY="230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2457FB-0A0D-E44B-9297-2EA10519CCD8}" type="pres">
      <dgm:prSet presAssocID="{8B7F09A9-179B-614F-8A75-050C3C7B5D30}" presName="desTx" presStyleLbl="alignAccFollowNode1" presStyleIdx="1" presStyleCnt="3" custScaleY="81115" custLinFactNeighborY="-17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12DC9F-23BD-CC49-9F49-F772F02B05AD}" type="pres">
      <dgm:prSet presAssocID="{DBDB3C8F-71F3-7D4D-9B19-1E2165B06E3D}" presName="space" presStyleCnt="0"/>
      <dgm:spPr/>
    </dgm:pt>
    <dgm:pt modelId="{E87C4292-F8FE-1347-BEDA-1B162FAF56BB}" type="pres">
      <dgm:prSet presAssocID="{69C115C5-4B93-BF41-BB86-168E297A8355}" presName="composite" presStyleCnt="0"/>
      <dgm:spPr/>
    </dgm:pt>
    <dgm:pt modelId="{9133207E-BAAF-EE4D-B121-F0DBA2AD7962}" type="pres">
      <dgm:prSet presAssocID="{69C115C5-4B93-BF41-BB86-168E297A8355}" presName="parTx" presStyleLbl="alignNode1" presStyleIdx="2" presStyleCnt="3" custLinFactNeighborX="103" custLinFactNeighborY="881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39C0EB-A3D9-684F-BA3F-73D41D9B36BD}" type="pres">
      <dgm:prSet presAssocID="{69C115C5-4B93-BF41-BB86-168E297A8355}" presName="desTx" presStyleLbl="alignAccFollowNode1" presStyleIdx="2" presStyleCnt="3" custScaleY="568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9DB946C-74D9-A446-8FFF-FE2B9A5D7371}" srcId="{8B7F09A9-179B-614F-8A75-050C3C7B5D30}" destId="{1DCF61E0-6C6A-7344-A81F-1F155117D111}" srcOrd="0" destOrd="0" parTransId="{FDA32E0F-97BB-5440-A11A-D50792DFA214}" sibTransId="{2A33703B-439D-164B-A3AB-6EAF49AE820E}"/>
    <dgm:cxn modelId="{61760344-1C06-CC4D-ACE5-95D454D06749}" type="presOf" srcId="{4CD8C719-857D-9746-A7F7-01F7F0EA1F63}" destId="{2A4A8943-4066-0D44-AAA9-4604616369FB}" srcOrd="0" destOrd="1" presId="urn:microsoft.com/office/officeart/2005/8/layout/hList1"/>
    <dgm:cxn modelId="{4B5F56D3-EEA7-C94B-9EA5-7E01556DACFA}" srcId="{8B7F09A9-179B-614F-8A75-050C3C7B5D30}" destId="{D3A4BF66-71D8-8A4D-962B-BE43AF2352C6}" srcOrd="2" destOrd="0" parTransId="{DF7C37C8-023C-424A-9716-AB8B9D709039}" sibTransId="{329478E0-9CA7-FE44-83B3-0192F2528358}"/>
    <dgm:cxn modelId="{36BAD097-C3B4-DE4C-95E2-DC16496FFEF3}" srcId="{BE248C46-1615-F64B-AE15-FDED333B0EE2}" destId="{4CD8C719-857D-9746-A7F7-01F7F0EA1F63}" srcOrd="1" destOrd="0" parTransId="{824FEA6C-3B89-9244-A799-DDD0D833C748}" sibTransId="{415F286A-FCD9-584C-B834-7905108E15D4}"/>
    <dgm:cxn modelId="{C2C97C52-6CB8-6F40-AEE8-B7E97B23BB34}" type="presOf" srcId="{69C115C5-4B93-BF41-BB86-168E297A8355}" destId="{9133207E-BAAF-EE4D-B121-F0DBA2AD7962}" srcOrd="0" destOrd="0" presId="urn:microsoft.com/office/officeart/2005/8/layout/hList1"/>
    <dgm:cxn modelId="{C34CF552-2C58-E849-9F9A-13A866C4F8BC}" type="presOf" srcId="{D3A4BF66-71D8-8A4D-962B-BE43AF2352C6}" destId="{442457FB-0A0D-E44B-9297-2EA10519CCD8}" srcOrd="0" destOrd="2" presId="urn:microsoft.com/office/officeart/2005/8/layout/hList1"/>
    <dgm:cxn modelId="{CC30B3C9-84D8-794A-A8FA-18C915910E64}" type="presOf" srcId="{BE248C46-1615-F64B-AE15-FDED333B0EE2}" destId="{B20820D8-79A6-1D4C-A7C4-0CD83D025D44}" srcOrd="0" destOrd="0" presId="urn:microsoft.com/office/officeart/2005/8/layout/hList1"/>
    <dgm:cxn modelId="{376FF6AA-B467-A942-898F-7E92830576C6}" srcId="{69C115C5-4B93-BF41-BB86-168E297A8355}" destId="{96A935A8-9C16-7944-9D9B-43B7B2EE60C8}" srcOrd="0" destOrd="0" parTransId="{B8690095-EBD0-AF41-A22E-D610931F8C60}" sibTransId="{67155F31-D151-6E48-B6E9-86701405A93C}"/>
    <dgm:cxn modelId="{D50E9521-1620-F244-870A-FAC72A3361F2}" srcId="{8B7F09A9-179B-614F-8A75-050C3C7B5D30}" destId="{BADC526C-4C97-354C-B126-078B3705AE6E}" srcOrd="1" destOrd="0" parTransId="{9BC9E7CE-852B-C34B-AF5C-4AFE81731C4F}" sibTransId="{F1FA5308-2759-F344-B725-7D83C1907A2E}"/>
    <dgm:cxn modelId="{021B7AF7-CFDA-FC46-B454-FB96624ECDB8}" type="presOf" srcId="{65E89D65-BE6E-E249-A8EC-04167F9DA7F3}" destId="{0E39C0EB-A3D9-684F-BA3F-73D41D9B36BD}" srcOrd="0" destOrd="1" presId="urn:microsoft.com/office/officeart/2005/8/layout/hList1"/>
    <dgm:cxn modelId="{E5053E1F-1886-6F43-B970-4C087A5851B0}" srcId="{BE248C46-1615-F64B-AE15-FDED333B0EE2}" destId="{3C91B704-E629-484C-9FB3-142C23F425E9}" srcOrd="0" destOrd="0" parTransId="{63C1A1E1-2C4B-CD4B-96B9-CB49A77D514E}" sibTransId="{39782F0B-30D2-8E43-9EB0-84AEAB82945D}"/>
    <dgm:cxn modelId="{F85C9647-282C-FB41-83BA-24724031FAC4}" type="presOf" srcId="{705A2A06-2D67-004B-84CD-53E21B7E765F}" destId="{2A4A8943-4066-0D44-AAA9-4604616369FB}" srcOrd="0" destOrd="2" presId="urn:microsoft.com/office/officeart/2005/8/layout/hList1"/>
    <dgm:cxn modelId="{6F770265-1082-A64A-8B25-EA776E8251D3}" type="presOf" srcId="{1DCF61E0-6C6A-7344-A81F-1F155117D111}" destId="{442457FB-0A0D-E44B-9297-2EA10519CCD8}" srcOrd="0" destOrd="0" presId="urn:microsoft.com/office/officeart/2005/8/layout/hList1"/>
    <dgm:cxn modelId="{090D76E3-6A44-9A4C-9BE2-FFD5D692D376}" type="presOf" srcId="{96A935A8-9C16-7944-9D9B-43B7B2EE60C8}" destId="{0E39C0EB-A3D9-684F-BA3F-73D41D9B36BD}" srcOrd="0" destOrd="0" presId="urn:microsoft.com/office/officeart/2005/8/layout/hList1"/>
    <dgm:cxn modelId="{783254D9-7BC2-B745-AF80-41FE37223A80}" srcId="{FE825A0E-44FB-A948-9322-93B3D1D526D8}" destId="{8B7F09A9-179B-614F-8A75-050C3C7B5D30}" srcOrd="1" destOrd="0" parTransId="{B635FE79-29F2-8E4A-8B88-EBB9C6419B20}" sibTransId="{DBDB3C8F-71F3-7D4D-9B19-1E2165B06E3D}"/>
    <dgm:cxn modelId="{D75D4623-26BB-1A4B-BE43-B480A2F01550}" srcId="{FE825A0E-44FB-A948-9322-93B3D1D526D8}" destId="{69C115C5-4B93-BF41-BB86-168E297A8355}" srcOrd="2" destOrd="0" parTransId="{BB50725B-E5C8-5E44-A345-739BACF65A1F}" sibTransId="{C7BC314F-B142-4649-823B-69E6002FB0AB}"/>
    <dgm:cxn modelId="{7648D8DB-1A68-684B-A696-EF22FD43A02F}" type="presOf" srcId="{FE825A0E-44FB-A948-9322-93B3D1D526D8}" destId="{9D2028DF-8391-DB48-879C-1797F575DA58}" srcOrd="0" destOrd="0" presId="urn:microsoft.com/office/officeart/2005/8/layout/hList1"/>
    <dgm:cxn modelId="{3349CAB7-0DB9-2F41-B68C-DF863DD87DB0}" type="presOf" srcId="{BADC526C-4C97-354C-B126-078B3705AE6E}" destId="{442457FB-0A0D-E44B-9297-2EA10519CCD8}" srcOrd="0" destOrd="1" presId="urn:microsoft.com/office/officeart/2005/8/layout/hList1"/>
    <dgm:cxn modelId="{87E3EA61-E84E-5E43-8300-417BB9BB7390}" srcId="{69C115C5-4B93-BF41-BB86-168E297A8355}" destId="{65E89D65-BE6E-E249-A8EC-04167F9DA7F3}" srcOrd="1" destOrd="0" parTransId="{88DE0564-12AC-324F-BD28-A6A393E2D5CE}" sibTransId="{4851FA72-4904-2E42-88D1-15912C22DD84}"/>
    <dgm:cxn modelId="{B9B4B7A6-FA7E-E34D-8823-20C288C08E30}" type="presOf" srcId="{8B7F09A9-179B-614F-8A75-050C3C7B5D30}" destId="{39942471-665D-8045-942C-6A5B17975FAD}" srcOrd="0" destOrd="0" presId="urn:microsoft.com/office/officeart/2005/8/layout/hList1"/>
    <dgm:cxn modelId="{CAE0FDA7-D365-1443-AAFB-2CF9DA3FD995}" srcId="{BE248C46-1615-F64B-AE15-FDED333B0EE2}" destId="{705A2A06-2D67-004B-84CD-53E21B7E765F}" srcOrd="2" destOrd="0" parTransId="{0847ACF2-4F7F-7243-8575-4AD64804DC7F}" sibTransId="{EE124C49-2475-1440-82D1-18ADA7331881}"/>
    <dgm:cxn modelId="{96A32403-68BD-1642-A21A-FC284E899849}" srcId="{FE825A0E-44FB-A948-9322-93B3D1D526D8}" destId="{BE248C46-1615-F64B-AE15-FDED333B0EE2}" srcOrd="0" destOrd="0" parTransId="{BD6B0889-F27B-F341-BA05-FD7613F54A75}" sibTransId="{62181B59-F4D0-1D44-8805-C6FD9CA0604E}"/>
    <dgm:cxn modelId="{01F3445F-4BEC-6E47-AC96-9C239706BF62}" type="presOf" srcId="{3C91B704-E629-484C-9FB3-142C23F425E9}" destId="{2A4A8943-4066-0D44-AAA9-4604616369FB}" srcOrd="0" destOrd="0" presId="urn:microsoft.com/office/officeart/2005/8/layout/hList1"/>
    <dgm:cxn modelId="{94995CA5-AFB2-FA4D-A0A8-B416238EB0AF}" type="presParOf" srcId="{9D2028DF-8391-DB48-879C-1797F575DA58}" destId="{948E42BC-93DB-6B4A-8855-C43C0DFCDBFC}" srcOrd="0" destOrd="0" presId="urn:microsoft.com/office/officeart/2005/8/layout/hList1"/>
    <dgm:cxn modelId="{A5B6FF3E-BA16-8D48-AAFA-AC96A4C318FC}" type="presParOf" srcId="{948E42BC-93DB-6B4A-8855-C43C0DFCDBFC}" destId="{B20820D8-79A6-1D4C-A7C4-0CD83D025D44}" srcOrd="0" destOrd="0" presId="urn:microsoft.com/office/officeart/2005/8/layout/hList1"/>
    <dgm:cxn modelId="{F126E2B1-BE26-A34C-B323-BDE0F26E9FE4}" type="presParOf" srcId="{948E42BC-93DB-6B4A-8855-C43C0DFCDBFC}" destId="{2A4A8943-4066-0D44-AAA9-4604616369FB}" srcOrd="1" destOrd="0" presId="urn:microsoft.com/office/officeart/2005/8/layout/hList1"/>
    <dgm:cxn modelId="{E14A5986-244E-6341-803E-C1B029D5369A}" type="presParOf" srcId="{9D2028DF-8391-DB48-879C-1797F575DA58}" destId="{7A65E7AC-5744-874B-A9E5-36C8D712C847}" srcOrd="1" destOrd="0" presId="urn:microsoft.com/office/officeart/2005/8/layout/hList1"/>
    <dgm:cxn modelId="{8CB0D689-4D20-ED4E-8317-5B1959E0E193}" type="presParOf" srcId="{9D2028DF-8391-DB48-879C-1797F575DA58}" destId="{54F8B327-353E-E642-A4A9-2B6F22195298}" srcOrd="2" destOrd="0" presId="urn:microsoft.com/office/officeart/2005/8/layout/hList1"/>
    <dgm:cxn modelId="{F5B4C541-E3FE-8C46-8503-31E974BFFA4D}" type="presParOf" srcId="{54F8B327-353E-E642-A4A9-2B6F22195298}" destId="{39942471-665D-8045-942C-6A5B17975FAD}" srcOrd="0" destOrd="0" presId="urn:microsoft.com/office/officeart/2005/8/layout/hList1"/>
    <dgm:cxn modelId="{BB946D7C-93D9-EF48-8C58-22124D6F88D5}" type="presParOf" srcId="{54F8B327-353E-E642-A4A9-2B6F22195298}" destId="{442457FB-0A0D-E44B-9297-2EA10519CCD8}" srcOrd="1" destOrd="0" presId="urn:microsoft.com/office/officeart/2005/8/layout/hList1"/>
    <dgm:cxn modelId="{371971D5-4E44-F847-A287-32B63207A7E4}" type="presParOf" srcId="{9D2028DF-8391-DB48-879C-1797F575DA58}" destId="{2B12DC9F-23BD-CC49-9F49-F772F02B05AD}" srcOrd="3" destOrd="0" presId="urn:microsoft.com/office/officeart/2005/8/layout/hList1"/>
    <dgm:cxn modelId="{764F5626-2817-3A47-83C3-3BE41E04E169}" type="presParOf" srcId="{9D2028DF-8391-DB48-879C-1797F575DA58}" destId="{E87C4292-F8FE-1347-BEDA-1B162FAF56BB}" srcOrd="4" destOrd="0" presId="urn:microsoft.com/office/officeart/2005/8/layout/hList1"/>
    <dgm:cxn modelId="{B25771D7-6F37-464A-BD70-4DA2BFF35464}" type="presParOf" srcId="{E87C4292-F8FE-1347-BEDA-1B162FAF56BB}" destId="{9133207E-BAAF-EE4D-B121-F0DBA2AD7962}" srcOrd="0" destOrd="0" presId="urn:microsoft.com/office/officeart/2005/8/layout/hList1"/>
    <dgm:cxn modelId="{C362C27E-698C-534E-96E6-953AA972A303}" type="presParOf" srcId="{E87C4292-F8FE-1347-BEDA-1B162FAF56BB}" destId="{0E39C0EB-A3D9-684F-BA3F-73D41D9B36B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825A0E-44FB-A948-9322-93B3D1D526D8}" type="doc">
      <dgm:prSet loTypeId="urn:microsoft.com/office/officeart/2005/8/layout/hList1" loCatId="list" qsTypeId="urn:microsoft.com/office/officeart/2005/8/quickstyle/simple2" qsCatId="simple" csTypeId="urn:microsoft.com/office/officeart/2005/8/colors/accent1_3" csCatId="accent1" phldr="1"/>
      <dgm:spPr/>
    </dgm:pt>
    <dgm:pt modelId="{BE248C46-1615-F64B-AE15-FDED333B0EE2}">
      <dgm:prSet phldrT="[Text]" custT="1"/>
      <dgm:spPr>
        <a:solidFill>
          <a:srgbClr val="9FB8CD">
            <a:alpha val="25000"/>
          </a:srgbClr>
        </a:solidFill>
        <a:ln>
          <a:solidFill>
            <a:schemeClr val="tx2"/>
          </a:solidFill>
        </a:ln>
      </dgm:spPr>
      <dgm:t>
        <a:bodyPr/>
        <a:lstStyle/>
        <a:p>
          <a:r>
            <a:rPr lang="en-US" sz="3200" b="1" dirty="0" smtClean="0">
              <a:solidFill>
                <a:schemeClr val="accent1">
                  <a:lumMod val="40000"/>
                  <a:lumOff val="60000"/>
                </a:schemeClr>
              </a:solidFill>
            </a:rPr>
            <a:t>Discover</a:t>
          </a:r>
          <a:endParaRPr lang="en-US" sz="3200" b="1" dirty="0">
            <a:solidFill>
              <a:schemeClr val="accent1">
                <a:lumMod val="40000"/>
                <a:lumOff val="60000"/>
              </a:schemeClr>
            </a:solidFill>
          </a:endParaRPr>
        </a:p>
      </dgm:t>
    </dgm:pt>
    <dgm:pt modelId="{BD6B0889-F27B-F341-BA05-FD7613F54A75}" type="parTrans" cxnId="{96A32403-68BD-1642-A21A-FC284E899849}">
      <dgm:prSet/>
      <dgm:spPr/>
      <dgm:t>
        <a:bodyPr/>
        <a:lstStyle/>
        <a:p>
          <a:endParaRPr lang="en-US"/>
        </a:p>
      </dgm:t>
    </dgm:pt>
    <dgm:pt modelId="{62181B59-F4D0-1D44-8805-C6FD9CA0604E}" type="sibTrans" cxnId="{96A32403-68BD-1642-A21A-FC284E899849}">
      <dgm:prSet/>
      <dgm:spPr/>
      <dgm:t>
        <a:bodyPr/>
        <a:lstStyle/>
        <a:p>
          <a:endParaRPr lang="en-US"/>
        </a:p>
      </dgm:t>
    </dgm:pt>
    <dgm:pt modelId="{8B7F09A9-179B-614F-8A75-050C3C7B5D30}">
      <dgm:prSet phldrT="[Text]" custT="1"/>
      <dgm:spPr>
        <a:solidFill>
          <a:srgbClr val="9FB8CD">
            <a:alpha val="25000"/>
          </a:srgbClr>
        </a:solidFill>
        <a:ln>
          <a:solidFill>
            <a:srgbClr val="464653"/>
          </a:solidFill>
        </a:ln>
      </dgm:spPr>
      <dgm:t>
        <a:bodyPr/>
        <a:lstStyle/>
        <a:p>
          <a:r>
            <a:rPr lang="en-US" sz="3200" b="1" dirty="0" smtClean="0">
              <a:solidFill>
                <a:schemeClr val="tx1"/>
              </a:solidFill>
            </a:rPr>
            <a:t>Design</a:t>
          </a:r>
          <a:endParaRPr lang="en-US" sz="3200" b="1" dirty="0">
            <a:solidFill>
              <a:schemeClr val="tx1"/>
            </a:solidFill>
          </a:endParaRPr>
        </a:p>
      </dgm:t>
    </dgm:pt>
    <dgm:pt modelId="{B635FE79-29F2-8E4A-8B88-EBB9C6419B20}" type="parTrans" cxnId="{783254D9-7BC2-B745-AF80-41FE37223A80}">
      <dgm:prSet/>
      <dgm:spPr/>
      <dgm:t>
        <a:bodyPr/>
        <a:lstStyle/>
        <a:p>
          <a:endParaRPr lang="en-US"/>
        </a:p>
      </dgm:t>
    </dgm:pt>
    <dgm:pt modelId="{DBDB3C8F-71F3-7D4D-9B19-1E2165B06E3D}" type="sibTrans" cxnId="{783254D9-7BC2-B745-AF80-41FE37223A80}">
      <dgm:prSet/>
      <dgm:spPr/>
      <dgm:t>
        <a:bodyPr/>
        <a:lstStyle/>
        <a:p>
          <a:endParaRPr lang="en-US"/>
        </a:p>
      </dgm:t>
    </dgm:pt>
    <dgm:pt modelId="{69C115C5-4B93-BF41-BB86-168E297A8355}">
      <dgm:prSet phldrT="[Text]" custT="1"/>
      <dgm:spPr>
        <a:solidFill>
          <a:srgbClr val="9FB8CD">
            <a:alpha val="25000"/>
          </a:srgbClr>
        </a:solidFill>
        <a:ln>
          <a:solidFill>
            <a:srgbClr val="464653"/>
          </a:solidFill>
        </a:ln>
      </dgm:spPr>
      <dgm:t>
        <a:bodyPr/>
        <a:lstStyle/>
        <a:p>
          <a:r>
            <a:rPr lang="en-US" sz="3200" b="1" dirty="0" smtClean="0">
              <a:solidFill>
                <a:srgbClr val="C7CBDA"/>
              </a:solidFill>
            </a:rPr>
            <a:t>Deliver</a:t>
          </a:r>
          <a:endParaRPr lang="en-US" sz="3200" b="1" dirty="0">
            <a:solidFill>
              <a:srgbClr val="C7CBDA"/>
            </a:solidFill>
          </a:endParaRPr>
        </a:p>
      </dgm:t>
    </dgm:pt>
    <dgm:pt modelId="{BB50725B-E5C8-5E44-A345-739BACF65A1F}" type="parTrans" cxnId="{D75D4623-26BB-1A4B-BE43-B480A2F01550}">
      <dgm:prSet/>
      <dgm:spPr/>
      <dgm:t>
        <a:bodyPr/>
        <a:lstStyle/>
        <a:p>
          <a:endParaRPr lang="en-US"/>
        </a:p>
      </dgm:t>
    </dgm:pt>
    <dgm:pt modelId="{C7BC314F-B142-4649-823B-69E6002FB0AB}" type="sibTrans" cxnId="{D75D4623-26BB-1A4B-BE43-B480A2F01550}">
      <dgm:prSet/>
      <dgm:spPr/>
      <dgm:t>
        <a:bodyPr/>
        <a:lstStyle/>
        <a:p>
          <a:endParaRPr lang="en-US"/>
        </a:p>
      </dgm:t>
    </dgm:pt>
    <dgm:pt modelId="{3C91B704-E629-484C-9FB3-142C23F425E9}">
      <dgm:prSet phldrT="[Text]" custT="1"/>
      <dgm:spPr>
        <a:solidFill>
          <a:srgbClr val="9FB8CD">
            <a:alpha val="25000"/>
          </a:srgbClr>
        </a:solidFill>
        <a:ln>
          <a:solidFill>
            <a:schemeClr val="tx2"/>
          </a:solidFill>
        </a:ln>
      </dgm:spPr>
      <dgm:t>
        <a:bodyPr/>
        <a:lstStyle/>
        <a:p>
          <a:pPr>
            <a:spcAft>
              <a:spcPts val="2232"/>
            </a:spcAft>
          </a:pPr>
          <a:r>
            <a:rPr lang="en-US" sz="2400" dirty="0" smtClean="0">
              <a:solidFill>
                <a:schemeClr val="accent1">
                  <a:lumMod val="40000"/>
                  <a:lumOff val="60000"/>
                </a:schemeClr>
              </a:solidFill>
            </a:rPr>
            <a:t>Define the project vision</a:t>
          </a:r>
          <a:endParaRPr lang="en-US" sz="2400" dirty="0">
            <a:solidFill>
              <a:schemeClr val="accent1">
                <a:lumMod val="40000"/>
                <a:lumOff val="60000"/>
              </a:schemeClr>
            </a:solidFill>
          </a:endParaRPr>
        </a:p>
      </dgm:t>
    </dgm:pt>
    <dgm:pt modelId="{63C1A1E1-2C4B-CD4B-96B9-CB49A77D514E}" type="parTrans" cxnId="{E5053E1F-1886-6F43-B970-4C087A5851B0}">
      <dgm:prSet/>
      <dgm:spPr/>
      <dgm:t>
        <a:bodyPr/>
        <a:lstStyle/>
        <a:p>
          <a:endParaRPr lang="en-US"/>
        </a:p>
      </dgm:t>
    </dgm:pt>
    <dgm:pt modelId="{39782F0B-30D2-8E43-9EB0-84AEAB82945D}" type="sibTrans" cxnId="{E5053E1F-1886-6F43-B970-4C087A5851B0}">
      <dgm:prSet/>
      <dgm:spPr/>
      <dgm:t>
        <a:bodyPr/>
        <a:lstStyle/>
        <a:p>
          <a:endParaRPr lang="en-US"/>
        </a:p>
      </dgm:t>
    </dgm:pt>
    <dgm:pt modelId="{4CD8C719-857D-9746-A7F7-01F7F0EA1F63}">
      <dgm:prSet phldrT="[Text]" custT="1"/>
      <dgm:spPr>
        <a:solidFill>
          <a:srgbClr val="9FB8CD">
            <a:alpha val="25000"/>
          </a:srgbClr>
        </a:solidFill>
        <a:ln>
          <a:solidFill>
            <a:schemeClr val="tx2"/>
          </a:solidFill>
        </a:ln>
      </dgm:spPr>
      <dgm:t>
        <a:bodyPr/>
        <a:lstStyle/>
        <a:p>
          <a:pPr>
            <a:spcAft>
              <a:spcPts val="2232"/>
            </a:spcAft>
          </a:pPr>
          <a:r>
            <a:rPr lang="en-US" sz="2400" dirty="0" smtClean="0">
              <a:solidFill>
                <a:schemeClr val="accent1">
                  <a:lumMod val="40000"/>
                  <a:lumOff val="60000"/>
                </a:schemeClr>
              </a:solidFill>
            </a:rPr>
            <a:t>Verify program</a:t>
          </a:r>
          <a:endParaRPr lang="en-US" sz="2400" dirty="0">
            <a:solidFill>
              <a:schemeClr val="accent1">
                <a:lumMod val="40000"/>
                <a:lumOff val="60000"/>
              </a:schemeClr>
            </a:solidFill>
          </a:endParaRPr>
        </a:p>
      </dgm:t>
    </dgm:pt>
    <dgm:pt modelId="{824FEA6C-3B89-9244-A799-DDD0D833C748}" type="parTrans" cxnId="{36BAD097-C3B4-DE4C-95E2-DC16496FFEF3}">
      <dgm:prSet/>
      <dgm:spPr/>
      <dgm:t>
        <a:bodyPr/>
        <a:lstStyle/>
        <a:p>
          <a:endParaRPr lang="en-US"/>
        </a:p>
      </dgm:t>
    </dgm:pt>
    <dgm:pt modelId="{415F286A-FCD9-584C-B834-7905108E15D4}" type="sibTrans" cxnId="{36BAD097-C3B4-DE4C-95E2-DC16496FFEF3}">
      <dgm:prSet/>
      <dgm:spPr/>
      <dgm:t>
        <a:bodyPr/>
        <a:lstStyle/>
        <a:p>
          <a:endParaRPr lang="en-US"/>
        </a:p>
      </dgm:t>
    </dgm:pt>
    <dgm:pt modelId="{705A2A06-2D67-004B-84CD-53E21B7E765F}">
      <dgm:prSet phldrT="[Text]" custT="1"/>
      <dgm:spPr>
        <a:solidFill>
          <a:srgbClr val="9FB8CD">
            <a:alpha val="25000"/>
          </a:srgbClr>
        </a:solidFill>
        <a:ln>
          <a:solidFill>
            <a:schemeClr val="tx2"/>
          </a:solidFill>
        </a:ln>
      </dgm:spPr>
      <dgm:t>
        <a:bodyPr/>
        <a:lstStyle/>
        <a:p>
          <a:pPr>
            <a:spcAft>
              <a:spcPts val="2232"/>
            </a:spcAft>
          </a:pPr>
          <a:r>
            <a:rPr lang="en-US" sz="2400" dirty="0" smtClean="0">
              <a:solidFill>
                <a:schemeClr val="accent1">
                  <a:lumMod val="40000"/>
                  <a:lumOff val="60000"/>
                </a:schemeClr>
              </a:solidFill>
            </a:rPr>
            <a:t>Explore design ideas</a:t>
          </a:r>
          <a:endParaRPr lang="en-US" sz="2400" dirty="0">
            <a:solidFill>
              <a:schemeClr val="accent1">
                <a:lumMod val="40000"/>
                <a:lumOff val="60000"/>
              </a:schemeClr>
            </a:solidFill>
          </a:endParaRPr>
        </a:p>
      </dgm:t>
    </dgm:pt>
    <dgm:pt modelId="{0847ACF2-4F7F-7243-8575-4AD64804DC7F}" type="parTrans" cxnId="{CAE0FDA7-D365-1443-AAFB-2CF9DA3FD995}">
      <dgm:prSet/>
      <dgm:spPr/>
      <dgm:t>
        <a:bodyPr/>
        <a:lstStyle/>
        <a:p>
          <a:endParaRPr lang="en-US"/>
        </a:p>
      </dgm:t>
    </dgm:pt>
    <dgm:pt modelId="{EE124C49-2475-1440-82D1-18ADA7331881}" type="sibTrans" cxnId="{CAE0FDA7-D365-1443-AAFB-2CF9DA3FD995}">
      <dgm:prSet/>
      <dgm:spPr/>
      <dgm:t>
        <a:bodyPr/>
        <a:lstStyle/>
        <a:p>
          <a:endParaRPr lang="en-US"/>
        </a:p>
      </dgm:t>
    </dgm:pt>
    <dgm:pt modelId="{1DCF61E0-6C6A-7344-A81F-1F155117D111}">
      <dgm:prSet phldrT="[Text]"/>
      <dgm:spPr>
        <a:solidFill>
          <a:srgbClr val="9FB8CD">
            <a:alpha val="25000"/>
          </a:srgbClr>
        </a:solidFill>
        <a:ln>
          <a:solidFill>
            <a:srgbClr val="464653"/>
          </a:solidFill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Refine the project vision</a:t>
          </a:r>
          <a:endParaRPr lang="en-US" dirty="0">
            <a:solidFill>
              <a:schemeClr val="tx1"/>
            </a:solidFill>
          </a:endParaRPr>
        </a:p>
      </dgm:t>
    </dgm:pt>
    <dgm:pt modelId="{FDA32E0F-97BB-5440-A11A-D50792DFA214}" type="parTrans" cxnId="{F9DB946C-74D9-A446-8FFF-FE2B9A5D7371}">
      <dgm:prSet/>
      <dgm:spPr/>
      <dgm:t>
        <a:bodyPr/>
        <a:lstStyle/>
        <a:p>
          <a:endParaRPr lang="en-US"/>
        </a:p>
      </dgm:t>
    </dgm:pt>
    <dgm:pt modelId="{2A33703B-439D-164B-A3AB-6EAF49AE820E}" type="sibTrans" cxnId="{F9DB946C-74D9-A446-8FFF-FE2B9A5D7371}">
      <dgm:prSet/>
      <dgm:spPr/>
      <dgm:t>
        <a:bodyPr/>
        <a:lstStyle/>
        <a:p>
          <a:endParaRPr lang="en-US"/>
        </a:p>
      </dgm:t>
    </dgm:pt>
    <dgm:pt modelId="{BADC526C-4C97-354C-B126-078B3705AE6E}">
      <dgm:prSet phldrT="[Text]"/>
      <dgm:spPr>
        <a:solidFill>
          <a:srgbClr val="9FB8CD">
            <a:alpha val="25000"/>
          </a:srgbClr>
        </a:solidFill>
        <a:ln>
          <a:solidFill>
            <a:srgbClr val="464653"/>
          </a:solidFill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Create design concepts</a:t>
          </a:r>
          <a:endParaRPr lang="en-US" dirty="0">
            <a:solidFill>
              <a:schemeClr val="tx1"/>
            </a:solidFill>
          </a:endParaRPr>
        </a:p>
      </dgm:t>
    </dgm:pt>
    <dgm:pt modelId="{9BC9E7CE-852B-C34B-AF5C-4AFE81731C4F}" type="parTrans" cxnId="{D50E9521-1620-F244-870A-FAC72A3361F2}">
      <dgm:prSet/>
      <dgm:spPr/>
      <dgm:t>
        <a:bodyPr/>
        <a:lstStyle/>
        <a:p>
          <a:endParaRPr lang="en-US"/>
        </a:p>
      </dgm:t>
    </dgm:pt>
    <dgm:pt modelId="{F1FA5308-2759-F344-B725-7D83C1907A2E}" type="sibTrans" cxnId="{D50E9521-1620-F244-870A-FAC72A3361F2}">
      <dgm:prSet/>
      <dgm:spPr/>
      <dgm:t>
        <a:bodyPr/>
        <a:lstStyle/>
        <a:p>
          <a:endParaRPr lang="en-US"/>
        </a:p>
      </dgm:t>
    </dgm:pt>
    <dgm:pt modelId="{96A935A8-9C16-7944-9D9B-43B7B2EE60C8}">
      <dgm:prSet phldrT="[Text]"/>
      <dgm:spPr>
        <a:solidFill>
          <a:srgbClr val="9FB8CD">
            <a:alpha val="25000"/>
          </a:srgbClr>
        </a:solidFill>
        <a:ln>
          <a:solidFill>
            <a:srgbClr val="464653"/>
          </a:solidFill>
        </a:ln>
      </dgm:spPr>
      <dgm:t>
        <a:bodyPr/>
        <a:lstStyle/>
        <a:p>
          <a:r>
            <a:rPr lang="en-US" b="1" i="1" dirty="0" smtClean="0">
              <a:solidFill>
                <a:schemeClr val="accent1">
                  <a:lumMod val="40000"/>
                  <a:lumOff val="60000"/>
                </a:schemeClr>
              </a:solidFill>
            </a:rPr>
            <a:t>JUNE 9</a:t>
          </a:r>
          <a:r>
            <a:rPr lang="en-US" b="1" i="1" baseline="30000" dirty="0" smtClean="0">
              <a:solidFill>
                <a:schemeClr val="accent1">
                  <a:lumMod val="40000"/>
                  <a:lumOff val="60000"/>
                </a:schemeClr>
              </a:solidFill>
            </a:rPr>
            <a:t>th</a:t>
          </a:r>
          <a:r>
            <a:rPr lang="en-US" b="1" i="1" dirty="0" smtClean="0">
              <a:solidFill>
                <a:schemeClr val="accent1">
                  <a:lumMod val="40000"/>
                  <a:lumOff val="60000"/>
                </a:schemeClr>
              </a:solidFill>
            </a:rPr>
            <a:t> - Choose design concept!</a:t>
          </a:r>
          <a:endParaRPr lang="en-US" dirty="0">
            <a:solidFill>
              <a:schemeClr val="accent1">
                <a:lumMod val="40000"/>
                <a:lumOff val="60000"/>
              </a:schemeClr>
            </a:solidFill>
          </a:endParaRPr>
        </a:p>
      </dgm:t>
    </dgm:pt>
    <dgm:pt modelId="{B8690095-EBD0-AF41-A22E-D610931F8C60}" type="parTrans" cxnId="{376FF6AA-B467-A942-898F-7E92830576C6}">
      <dgm:prSet/>
      <dgm:spPr/>
      <dgm:t>
        <a:bodyPr/>
        <a:lstStyle/>
        <a:p>
          <a:endParaRPr lang="en-US"/>
        </a:p>
      </dgm:t>
    </dgm:pt>
    <dgm:pt modelId="{67155F31-D151-6E48-B6E9-86701405A93C}" type="sibTrans" cxnId="{376FF6AA-B467-A942-898F-7E92830576C6}">
      <dgm:prSet/>
      <dgm:spPr/>
      <dgm:t>
        <a:bodyPr/>
        <a:lstStyle/>
        <a:p>
          <a:endParaRPr lang="en-US"/>
        </a:p>
      </dgm:t>
    </dgm:pt>
    <dgm:pt modelId="{D3A4BF66-71D8-8A4D-962B-BE43AF2352C6}">
      <dgm:prSet phldrT="[Text]"/>
      <dgm:spPr>
        <a:solidFill>
          <a:srgbClr val="9FB8CD">
            <a:alpha val="25000"/>
          </a:srgbClr>
        </a:solidFill>
        <a:ln>
          <a:solidFill>
            <a:srgbClr val="464653"/>
          </a:solidFill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Narrow the concept choices</a:t>
          </a:r>
          <a:endParaRPr lang="en-US" dirty="0">
            <a:solidFill>
              <a:schemeClr val="tx1"/>
            </a:solidFill>
          </a:endParaRPr>
        </a:p>
      </dgm:t>
    </dgm:pt>
    <dgm:pt modelId="{DF7C37C8-023C-424A-9716-AB8B9D709039}" type="parTrans" cxnId="{4B5F56D3-EEA7-C94B-9EA5-7E01556DACFA}">
      <dgm:prSet/>
      <dgm:spPr/>
      <dgm:t>
        <a:bodyPr/>
        <a:lstStyle/>
        <a:p>
          <a:endParaRPr lang="en-US"/>
        </a:p>
      </dgm:t>
    </dgm:pt>
    <dgm:pt modelId="{329478E0-9CA7-FE44-83B3-0192F2528358}" type="sibTrans" cxnId="{4B5F56D3-EEA7-C94B-9EA5-7E01556DACFA}">
      <dgm:prSet/>
      <dgm:spPr/>
      <dgm:t>
        <a:bodyPr/>
        <a:lstStyle/>
        <a:p>
          <a:endParaRPr lang="en-US"/>
        </a:p>
      </dgm:t>
    </dgm:pt>
    <dgm:pt modelId="{9FF85299-EE88-1C47-B153-B56E1E60E70D}">
      <dgm:prSet phldrT="[Text]"/>
      <dgm:spPr>
        <a:solidFill>
          <a:srgbClr val="9FB8CD">
            <a:alpha val="25000"/>
          </a:srgbClr>
        </a:solidFill>
        <a:ln>
          <a:solidFill>
            <a:srgbClr val="464653"/>
          </a:solidFill>
        </a:ln>
      </dgm:spPr>
      <dgm:t>
        <a:bodyPr/>
        <a:lstStyle/>
        <a:p>
          <a:r>
            <a:rPr lang="en-US" dirty="0" smtClean="0">
              <a:solidFill>
                <a:schemeClr val="accent1">
                  <a:lumMod val="40000"/>
                  <a:lumOff val="60000"/>
                </a:schemeClr>
              </a:solidFill>
            </a:rPr>
            <a:t>Begin Schematic Design</a:t>
          </a:r>
          <a:endParaRPr lang="en-US" dirty="0">
            <a:solidFill>
              <a:schemeClr val="accent1">
                <a:lumMod val="40000"/>
                <a:lumOff val="60000"/>
              </a:schemeClr>
            </a:solidFill>
          </a:endParaRPr>
        </a:p>
      </dgm:t>
    </dgm:pt>
    <dgm:pt modelId="{5353172C-040A-4E45-8B10-952EF72C2386}" type="parTrans" cxnId="{A2AE7C7B-7ED4-1948-B96F-2DA75A29F4E6}">
      <dgm:prSet/>
      <dgm:spPr/>
      <dgm:t>
        <a:bodyPr/>
        <a:lstStyle/>
        <a:p>
          <a:endParaRPr lang="en-US"/>
        </a:p>
      </dgm:t>
    </dgm:pt>
    <dgm:pt modelId="{D9B2B5C9-BD3D-2A4C-B65D-81844DF830DE}" type="sibTrans" cxnId="{A2AE7C7B-7ED4-1948-B96F-2DA75A29F4E6}">
      <dgm:prSet/>
      <dgm:spPr/>
      <dgm:t>
        <a:bodyPr/>
        <a:lstStyle/>
        <a:p>
          <a:endParaRPr lang="en-US"/>
        </a:p>
      </dgm:t>
    </dgm:pt>
    <dgm:pt modelId="{9D2028DF-8391-DB48-879C-1797F575DA58}" type="pres">
      <dgm:prSet presAssocID="{FE825A0E-44FB-A948-9322-93B3D1D526D8}" presName="Name0" presStyleCnt="0">
        <dgm:presLayoutVars>
          <dgm:dir/>
          <dgm:animLvl val="lvl"/>
          <dgm:resizeHandles val="exact"/>
        </dgm:presLayoutVars>
      </dgm:prSet>
      <dgm:spPr/>
    </dgm:pt>
    <dgm:pt modelId="{948E42BC-93DB-6B4A-8855-C43C0DFCDBFC}" type="pres">
      <dgm:prSet presAssocID="{BE248C46-1615-F64B-AE15-FDED333B0EE2}" presName="composite" presStyleCnt="0"/>
      <dgm:spPr/>
    </dgm:pt>
    <dgm:pt modelId="{B20820D8-79A6-1D4C-A7C4-0CD83D025D44}" type="pres">
      <dgm:prSet presAssocID="{BE248C46-1615-F64B-AE15-FDED333B0EE2}" presName="parTx" presStyleLbl="alignNode1" presStyleIdx="0" presStyleCnt="3" custLinFactNeighborX="-103" custLinFactNeighborY="-68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4A8943-4066-0D44-AAA9-4604616369FB}" type="pres">
      <dgm:prSet presAssocID="{BE248C46-1615-F64B-AE15-FDED333B0EE2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65E7AC-5744-874B-A9E5-36C8D712C847}" type="pres">
      <dgm:prSet presAssocID="{62181B59-F4D0-1D44-8805-C6FD9CA0604E}" presName="space" presStyleCnt="0"/>
      <dgm:spPr/>
    </dgm:pt>
    <dgm:pt modelId="{54F8B327-353E-E642-A4A9-2B6F22195298}" type="pres">
      <dgm:prSet presAssocID="{8B7F09A9-179B-614F-8A75-050C3C7B5D30}" presName="composite" presStyleCnt="0"/>
      <dgm:spPr/>
    </dgm:pt>
    <dgm:pt modelId="{39942471-665D-8045-942C-6A5B17975FAD}" type="pres">
      <dgm:prSet presAssocID="{8B7F09A9-179B-614F-8A75-050C3C7B5D30}" presName="parTx" presStyleLbl="alignNode1" presStyleIdx="1" presStyleCnt="3" custLinFactNeighborX="-828" custLinFactNeighborY="309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2457FB-0A0D-E44B-9297-2EA10519CCD8}" type="pres">
      <dgm:prSet presAssocID="{8B7F09A9-179B-614F-8A75-050C3C7B5D30}" presName="desTx" presStyleLbl="alignAccFollowNode1" presStyleIdx="1" presStyleCnt="3" custScaleY="811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12DC9F-23BD-CC49-9F49-F772F02B05AD}" type="pres">
      <dgm:prSet presAssocID="{DBDB3C8F-71F3-7D4D-9B19-1E2165B06E3D}" presName="space" presStyleCnt="0"/>
      <dgm:spPr/>
    </dgm:pt>
    <dgm:pt modelId="{E87C4292-F8FE-1347-BEDA-1B162FAF56BB}" type="pres">
      <dgm:prSet presAssocID="{69C115C5-4B93-BF41-BB86-168E297A8355}" presName="composite" presStyleCnt="0"/>
      <dgm:spPr/>
    </dgm:pt>
    <dgm:pt modelId="{9133207E-BAAF-EE4D-B121-F0DBA2AD7962}" type="pres">
      <dgm:prSet presAssocID="{69C115C5-4B93-BF41-BB86-168E297A8355}" presName="parTx" presStyleLbl="alignNode1" presStyleIdx="2" presStyleCnt="3" custLinFactNeighborX="103" custLinFactNeighborY="900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39C0EB-A3D9-684F-BA3F-73D41D9B36BD}" type="pres">
      <dgm:prSet presAssocID="{69C115C5-4B93-BF41-BB86-168E297A8355}" presName="desTx" presStyleLbl="alignAccFollowNode1" presStyleIdx="2" presStyleCnt="3" custScaleY="568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4CACCC7-F7F3-E841-8A09-742BC6B59AE3}" type="presOf" srcId="{8B7F09A9-179B-614F-8A75-050C3C7B5D30}" destId="{39942471-665D-8045-942C-6A5B17975FAD}" srcOrd="0" destOrd="0" presId="urn:microsoft.com/office/officeart/2005/8/layout/hList1"/>
    <dgm:cxn modelId="{F9DB946C-74D9-A446-8FFF-FE2B9A5D7371}" srcId="{8B7F09A9-179B-614F-8A75-050C3C7B5D30}" destId="{1DCF61E0-6C6A-7344-A81F-1F155117D111}" srcOrd="0" destOrd="0" parTransId="{FDA32E0F-97BB-5440-A11A-D50792DFA214}" sibTransId="{2A33703B-439D-164B-A3AB-6EAF49AE820E}"/>
    <dgm:cxn modelId="{A66594EF-26A8-2246-B66F-3EF0A454704B}" type="presOf" srcId="{BE248C46-1615-F64B-AE15-FDED333B0EE2}" destId="{B20820D8-79A6-1D4C-A7C4-0CD83D025D44}" srcOrd="0" destOrd="0" presId="urn:microsoft.com/office/officeart/2005/8/layout/hList1"/>
    <dgm:cxn modelId="{4B5F56D3-EEA7-C94B-9EA5-7E01556DACFA}" srcId="{8B7F09A9-179B-614F-8A75-050C3C7B5D30}" destId="{D3A4BF66-71D8-8A4D-962B-BE43AF2352C6}" srcOrd="2" destOrd="0" parTransId="{DF7C37C8-023C-424A-9716-AB8B9D709039}" sibTransId="{329478E0-9CA7-FE44-83B3-0192F2528358}"/>
    <dgm:cxn modelId="{36BAD097-C3B4-DE4C-95E2-DC16496FFEF3}" srcId="{BE248C46-1615-F64B-AE15-FDED333B0EE2}" destId="{4CD8C719-857D-9746-A7F7-01F7F0EA1F63}" srcOrd="1" destOrd="0" parTransId="{824FEA6C-3B89-9244-A799-DDD0D833C748}" sibTransId="{415F286A-FCD9-584C-B834-7905108E15D4}"/>
    <dgm:cxn modelId="{EE907B2D-F3FC-354A-8B7F-6E9079CB144D}" type="presOf" srcId="{FE825A0E-44FB-A948-9322-93B3D1D526D8}" destId="{9D2028DF-8391-DB48-879C-1797F575DA58}" srcOrd="0" destOrd="0" presId="urn:microsoft.com/office/officeart/2005/8/layout/hList1"/>
    <dgm:cxn modelId="{D2A4057D-9701-AC40-9535-A2E4E2CA1F5C}" type="presOf" srcId="{705A2A06-2D67-004B-84CD-53E21B7E765F}" destId="{2A4A8943-4066-0D44-AAA9-4604616369FB}" srcOrd="0" destOrd="2" presId="urn:microsoft.com/office/officeart/2005/8/layout/hList1"/>
    <dgm:cxn modelId="{5E2824FF-C5B9-9E47-8D7C-36690F3F6E3D}" type="presOf" srcId="{69C115C5-4B93-BF41-BB86-168E297A8355}" destId="{9133207E-BAAF-EE4D-B121-F0DBA2AD7962}" srcOrd="0" destOrd="0" presId="urn:microsoft.com/office/officeart/2005/8/layout/hList1"/>
    <dgm:cxn modelId="{9CBD12CE-6129-6A4C-8F2E-5657D56BACA9}" type="presOf" srcId="{D3A4BF66-71D8-8A4D-962B-BE43AF2352C6}" destId="{442457FB-0A0D-E44B-9297-2EA10519CCD8}" srcOrd="0" destOrd="2" presId="urn:microsoft.com/office/officeart/2005/8/layout/hList1"/>
    <dgm:cxn modelId="{376FF6AA-B467-A942-898F-7E92830576C6}" srcId="{69C115C5-4B93-BF41-BB86-168E297A8355}" destId="{96A935A8-9C16-7944-9D9B-43B7B2EE60C8}" srcOrd="0" destOrd="0" parTransId="{B8690095-EBD0-AF41-A22E-D610931F8C60}" sibTransId="{67155F31-D151-6E48-B6E9-86701405A93C}"/>
    <dgm:cxn modelId="{9026F28F-EA44-F048-92BB-C41CF32027E3}" type="presOf" srcId="{4CD8C719-857D-9746-A7F7-01F7F0EA1F63}" destId="{2A4A8943-4066-0D44-AAA9-4604616369FB}" srcOrd="0" destOrd="1" presId="urn:microsoft.com/office/officeart/2005/8/layout/hList1"/>
    <dgm:cxn modelId="{D50E9521-1620-F244-870A-FAC72A3361F2}" srcId="{8B7F09A9-179B-614F-8A75-050C3C7B5D30}" destId="{BADC526C-4C97-354C-B126-078B3705AE6E}" srcOrd="1" destOrd="0" parTransId="{9BC9E7CE-852B-C34B-AF5C-4AFE81731C4F}" sibTransId="{F1FA5308-2759-F344-B725-7D83C1907A2E}"/>
    <dgm:cxn modelId="{E5053E1F-1886-6F43-B970-4C087A5851B0}" srcId="{BE248C46-1615-F64B-AE15-FDED333B0EE2}" destId="{3C91B704-E629-484C-9FB3-142C23F425E9}" srcOrd="0" destOrd="0" parTransId="{63C1A1E1-2C4B-CD4B-96B9-CB49A77D514E}" sibTransId="{39782F0B-30D2-8E43-9EB0-84AEAB82945D}"/>
    <dgm:cxn modelId="{783254D9-7BC2-B745-AF80-41FE37223A80}" srcId="{FE825A0E-44FB-A948-9322-93B3D1D526D8}" destId="{8B7F09A9-179B-614F-8A75-050C3C7B5D30}" srcOrd="1" destOrd="0" parTransId="{B635FE79-29F2-8E4A-8B88-EBB9C6419B20}" sibTransId="{DBDB3C8F-71F3-7D4D-9B19-1E2165B06E3D}"/>
    <dgm:cxn modelId="{D75D4623-26BB-1A4B-BE43-B480A2F01550}" srcId="{FE825A0E-44FB-A948-9322-93B3D1D526D8}" destId="{69C115C5-4B93-BF41-BB86-168E297A8355}" srcOrd="2" destOrd="0" parTransId="{BB50725B-E5C8-5E44-A345-739BACF65A1F}" sibTransId="{C7BC314F-B142-4649-823B-69E6002FB0AB}"/>
    <dgm:cxn modelId="{5318EC5A-4FA5-8B4F-9444-61FD4749F60D}" type="presOf" srcId="{96A935A8-9C16-7944-9D9B-43B7B2EE60C8}" destId="{0E39C0EB-A3D9-684F-BA3F-73D41D9B36BD}" srcOrd="0" destOrd="0" presId="urn:microsoft.com/office/officeart/2005/8/layout/hList1"/>
    <dgm:cxn modelId="{1BEE209E-1FAF-C744-9B87-758CF41DDC57}" type="presOf" srcId="{1DCF61E0-6C6A-7344-A81F-1F155117D111}" destId="{442457FB-0A0D-E44B-9297-2EA10519CCD8}" srcOrd="0" destOrd="0" presId="urn:microsoft.com/office/officeart/2005/8/layout/hList1"/>
    <dgm:cxn modelId="{177D54B4-33E6-8D4F-ADF2-F65CFC905B1B}" type="presOf" srcId="{BADC526C-4C97-354C-B126-078B3705AE6E}" destId="{442457FB-0A0D-E44B-9297-2EA10519CCD8}" srcOrd="0" destOrd="1" presId="urn:microsoft.com/office/officeart/2005/8/layout/hList1"/>
    <dgm:cxn modelId="{A2AE7C7B-7ED4-1948-B96F-2DA75A29F4E6}" srcId="{69C115C5-4B93-BF41-BB86-168E297A8355}" destId="{9FF85299-EE88-1C47-B153-B56E1E60E70D}" srcOrd="1" destOrd="0" parTransId="{5353172C-040A-4E45-8B10-952EF72C2386}" sibTransId="{D9B2B5C9-BD3D-2A4C-B65D-81844DF830DE}"/>
    <dgm:cxn modelId="{144647F6-7B64-2243-B42A-E8EBF90878EC}" type="presOf" srcId="{3C91B704-E629-484C-9FB3-142C23F425E9}" destId="{2A4A8943-4066-0D44-AAA9-4604616369FB}" srcOrd="0" destOrd="0" presId="urn:microsoft.com/office/officeart/2005/8/layout/hList1"/>
    <dgm:cxn modelId="{CAE0FDA7-D365-1443-AAFB-2CF9DA3FD995}" srcId="{BE248C46-1615-F64B-AE15-FDED333B0EE2}" destId="{705A2A06-2D67-004B-84CD-53E21B7E765F}" srcOrd="2" destOrd="0" parTransId="{0847ACF2-4F7F-7243-8575-4AD64804DC7F}" sibTransId="{EE124C49-2475-1440-82D1-18ADA7331881}"/>
    <dgm:cxn modelId="{96A32403-68BD-1642-A21A-FC284E899849}" srcId="{FE825A0E-44FB-A948-9322-93B3D1D526D8}" destId="{BE248C46-1615-F64B-AE15-FDED333B0EE2}" srcOrd="0" destOrd="0" parTransId="{BD6B0889-F27B-F341-BA05-FD7613F54A75}" sibTransId="{62181B59-F4D0-1D44-8805-C6FD9CA0604E}"/>
    <dgm:cxn modelId="{546F5027-8B9D-474C-91E7-5E6E0ADCAADC}" type="presOf" srcId="{9FF85299-EE88-1C47-B153-B56E1E60E70D}" destId="{0E39C0EB-A3D9-684F-BA3F-73D41D9B36BD}" srcOrd="0" destOrd="1" presId="urn:microsoft.com/office/officeart/2005/8/layout/hList1"/>
    <dgm:cxn modelId="{85B00A84-3FED-4647-81BB-C1CDD7D999ED}" type="presParOf" srcId="{9D2028DF-8391-DB48-879C-1797F575DA58}" destId="{948E42BC-93DB-6B4A-8855-C43C0DFCDBFC}" srcOrd="0" destOrd="0" presId="urn:microsoft.com/office/officeart/2005/8/layout/hList1"/>
    <dgm:cxn modelId="{7975515D-44AD-E948-8FF1-D3ABFE415121}" type="presParOf" srcId="{948E42BC-93DB-6B4A-8855-C43C0DFCDBFC}" destId="{B20820D8-79A6-1D4C-A7C4-0CD83D025D44}" srcOrd="0" destOrd="0" presId="urn:microsoft.com/office/officeart/2005/8/layout/hList1"/>
    <dgm:cxn modelId="{B4B89F45-E212-1347-9C6F-2A73DC6D77AD}" type="presParOf" srcId="{948E42BC-93DB-6B4A-8855-C43C0DFCDBFC}" destId="{2A4A8943-4066-0D44-AAA9-4604616369FB}" srcOrd="1" destOrd="0" presId="urn:microsoft.com/office/officeart/2005/8/layout/hList1"/>
    <dgm:cxn modelId="{943E7205-1EDA-6E42-8DB8-2A93AC9716EC}" type="presParOf" srcId="{9D2028DF-8391-DB48-879C-1797F575DA58}" destId="{7A65E7AC-5744-874B-A9E5-36C8D712C847}" srcOrd="1" destOrd="0" presId="urn:microsoft.com/office/officeart/2005/8/layout/hList1"/>
    <dgm:cxn modelId="{0BC52961-E47B-B441-BA2B-D2F6C7A1C7CC}" type="presParOf" srcId="{9D2028DF-8391-DB48-879C-1797F575DA58}" destId="{54F8B327-353E-E642-A4A9-2B6F22195298}" srcOrd="2" destOrd="0" presId="urn:microsoft.com/office/officeart/2005/8/layout/hList1"/>
    <dgm:cxn modelId="{570C0E7D-3109-E84D-B246-F9BFE7A683CD}" type="presParOf" srcId="{54F8B327-353E-E642-A4A9-2B6F22195298}" destId="{39942471-665D-8045-942C-6A5B17975FAD}" srcOrd="0" destOrd="0" presId="urn:microsoft.com/office/officeart/2005/8/layout/hList1"/>
    <dgm:cxn modelId="{955A2C48-C2F7-FE41-959A-029481370B9C}" type="presParOf" srcId="{54F8B327-353E-E642-A4A9-2B6F22195298}" destId="{442457FB-0A0D-E44B-9297-2EA10519CCD8}" srcOrd="1" destOrd="0" presId="urn:microsoft.com/office/officeart/2005/8/layout/hList1"/>
    <dgm:cxn modelId="{507C085C-B7D0-4045-BBDF-DFF443CDD488}" type="presParOf" srcId="{9D2028DF-8391-DB48-879C-1797F575DA58}" destId="{2B12DC9F-23BD-CC49-9F49-F772F02B05AD}" srcOrd="3" destOrd="0" presId="urn:microsoft.com/office/officeart/2005/8/layout/hList1"/>
    <dgm:cxn modelId="{053B8CC2-7EB9-EC40-8D5F-856B6A8B3214}" type="presParOf" srcId="{9D2028DF-8391-DB48-879C-1797F575DA58}" destId="{E87C4292-F8FE-1347-BEDA-1B162FAF56BB}" srcOrd="4" destOrd="0" presId="urn:microsoft.com/office/officeart/2005/8/layout/hList1"/>
    <dgm:cxn modelId="{B7128284-8C2B-B747-9E8D-7D431AF77887}" type="presParOf" srcId="{E87C4292-F8FE-1347-BEDA-1B162FAF56BB}" destId="{9133207E-BAAF-EE4D-B121-F0DBA2AD7962}" srcOrd="0" destOrd="0" presId="urn:microsoft.com/office/officeart/2005/8/layout/hList1"/>
    <dgm:cxn modelId="{75555335-B1E6-964B-B8A8-D5C4D56F9EFA}" type="presParOf" srcId="{E87C4292-F8FE-1347-BEDA-1B162FAF56BB}" destId="{0E39C0EB-A3D9-684F-BA3F-73D41D9B36B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E825A0E-44FB-A948-9322-93B3D1D526D8}" type="doc">
      <dgm:prSet loTypeId="urn:microsoft.com/office/officeart/2005/8/layout/hList1" loCatId="list" qsTypeId="urn:microsoft.com/office/officeart/2005/8/quickstyle/simple2" qsCatId="simple" csTypeId="urn:microsoft.com/office/officeart/2005/8/colors/accent1_3" csCatId="accent1" phldr="1"/>
      <dgm:spPr/>
    </dgm:pt>
    <dgm:pt modelId="{BE248C46-1615-F64B-AE15-FDED333B0EE2}">
      <dgm:prSet phldrT="[Text]" custT="1"/>
      <dgm:spPr>
        <a:solidFill>
          <a:srgbClr val="9FB8CD">
            <a:alpha val="25000"/>
          </a:srgbClr>
        </a:solidFill>
        <a:ln>
          <a:solidFill>
            <a:schemeClr val="tx2"/>
          </a:solidFill>
        </a:ln>
      </dgm:spPr>
      <dgm:t>
        <a:bodyPr/>
        <a:lstStyle/>
        <a:p>
          <a:r>
            <a:rPr lang="en-US" sz="3200" b="1" dirty="0" smtClean="0">
              <a:solidFill>
                <a:schemeClr val="accent1">
                  <a:lumMod val="40000"/>
                  <a:lumOff val="60000"/>
                </a:schemeClr>
              </a:solidFill>
            </a:rPr>
            <a:t>Discover</a:t>
          </a:r>
          <a:endParaRPr lang="en-US" sz="3200" b="1" dirty="0">
            <a:solidFill>
              <a:schemeClr val="accent1">
                <a:lumMod val="40000"/>
                <a:lumOff val="60000"/>
              </a:schemeClr>
            </a:solidFill>
          </a:endParaRPr>
        </a:p>
      </dgm:t>
    </dgm:pt>
    <dgm:pt modelId="{BD6B0889-F27B-F341-BA05-FD7613F54A75}" type="parTrans" cxnId="{96A32403-68BD-1642-A21A-FC284E899849}">
      <dgm:prSet/>
      <dgm:spPr/>
      <dgm:t>
        <a:bodyPr/>
        <a:lstStyle/>
        <a:p>
          <a:endParaRPr lang="en-US"/>
        </a:p>
      </dgm:t>
    </dgm:pt>
    <dgm:pt modelId="{62181B59-F4D0-1D44-8805-C6FD9CA0604E}" type="sibTrans" cxnId="{96A32403-68BD-1642-A21A-FC284E899849}">
      <dgm:prSet/>
      <dgm:spPr/>
      <dgm:t>
        <a:bodyPr/>
        <a:lstStyle/>
        <a:p>
          <a:endParaRPr lang="en-US"/>
        </a:p>
      </dgm:t>
    </dgm:pt>
    <dgm:pt modelId="{8B7F09A9-179B-614F-8A75-050C3C7B5D30}">
      <dgm:prSet phldrT="[Text]" custT="1"/>
      <dgm:spPr>
        <a:solidFill>
          <a:srgbClr val="9FB8CD">
            <a:alpha val="25000"/>
          </a:srgbClr>
        </a:solidFill>
        <a:ln>
          <a:solidFill>
            <a:srgbClr val="464653"/>
          </a:solidFill>
        </a:ln>
      </dgm:spPr>
      <dgm:t>
        <a:bodyPr/>
        <a:lstStyle/>
        <a:p>
          <a:r>
            <a:rPr lang="en-US" sz="3200" b="1" dirty="0" smtClean="0">
              <a:solidFill>
                <a:schemeClr val="accent1">
                  <a:lumMod val="40000"/>
                  <a:lumOff val="60000"/>
                </a:schemeClr>
              </a:solidFill>
            </a:rPr>
            <a:t>Design</a:t>
          </a:r>
          <a:endParaRPr lang="en-US" sz="3200" b="1" dirty="0">
            <a:solidFill>
              <a:schemeClr val="accent1">
                <a:lumMod val="40000"/>
                <a:lumOff val="60000"/>
              </a:schemeClr>
            </a:solidFill>
          </a:endParaRPr>
        </a:p>
      </dgm:t>
    </dgm:pt>
    <dgm:pt modelId="{B635FE79-29F2-8E4A-8B88-EBB9C6419B20}" type="parTrans" cxnId="{783254D9-7BC2-B745-AF80-41FE37223A80}">
      <dgm:prSet/>
      <dgm:spPr/>
      <dgm:t>
        <a:bodyPr/>
        <a:lstStyle/>
        <a:p>
          <a:endParaRPr lang="en-US"/>
        </a:p>
      </dgm:t>
    </dgm:pt>
    <dgm:pt modelId="{DBDB3C8F-71F3-7D4D-9B19-1E2165B06E3D}" type="sibTrans" cxnId="{783254D9-7BC2-B745-AF80-41FE37223A80}">
      <dgm:prSet/>
      <dgm:spPr/>
      <dgm:t>
        <a:bodyPr/>
        <a:lstStyle/>
        <a:p>
          <a:endParaRPr lang="en-US"/>
        </a:p>
      </dgm:t>
    </dgm:pt>
    <dgm:pt modelId="{69C115C5-4B93-BF41-BB86-168E297A8355}">
      <dgm:prSet phldrT="[Text]" custT="1"/>
      <dgm:spPr>
        <a:solidFill>
          <a:srgbClr val="9FB8CD">
            <a:alpha val="25000"/>
          </a:srgbClr>
        </a:solidFill>
        <a:ln>
          <a:solidFill>
            <a:srgbClr val="464653"/>
          </a:solidFill>
        </a:ln>
      </dgm:spPr>
      <dgm:t>
        <a:bodyPr/>
        <a:lstStyle/>
        <a:p>
          <a:r>
            <a:rPr lang="en-US" sz="3200" b="1" dirty="0" smtClean="0">
              <a:solidFill>
                <a:schemeClr val="tx1"/>
              </a:solidFill>
            </a:rPr>
            <a:t>Deliver</a:t>
          </a:r>
          <a:endParaRPr lang="en-US" sz="3200" b="1" dirty="0">
            <a:solidFill>
              <a:schemeClr val="tx1"/>
            </a:solidFill>
          </a:endParaRPr>
        </a:p>
      </dgm:t>
    </dgm:pt>
    <dgm:pt modelId="{BB50725B-E5C8-5E44-A345-739BACF65A1F}" type="parTrans" cxnId="{D75D4623-26BB-1A4B-BE43-B480A2F01550}">
      <dgm:prSet/>
      <dgm:spPr/>
      <dgm:t>
        <a:bodyPr/>
        <a:lstStyle/>
        <a:p>
          <a:endParaRPr lang="en-US"/>
        </a:p>
      </dgm:t>
    </dgm:pt>
    <dgm:pt modelId="{C7BC314F-B142-4649-823B-69E6002FB0AB}" type="sibTrans" cxnId="{D75D4623-26BB-1A4B-BE43-B480A2F01550}">
      <dgm:prSet/>
      <dgm:spPr/>
      <dgm:t>
        <a:bodyPr/>
        <a:lstStyle/>
        <a:p>
          <a:endParaRPr lang="en-US"/>
        </a:p>
      </dgm:t>
    </dgm:pt>
    <dgm:pt modelId="{3C91B704-E629-484C-9FB3-142C23F425E9}">
      <dgm:prSet phldrT="[Text]" custT="1"/>
      <dgm:spPr>
        <a:solidFill>
          <a:srgbClr val="9FB8CD">
            <a:alpha val="25000"/>
          </a:srgbClr>
        </a:solidFill>
        <a:ln>
          <a:solidFill>
            <a:schemeClr val="tx2"/>
          </a:solidFill>
        </a:ln>
      </dgm:spPr>
      <dgm:t>
        <a:bodyPr/>
        <a:lstStyle/>
        <a:p>
          <a:pPr>
            <a:spcAft>
              <a:spcPts val="2232"/>
            </a:spcAft>
          </a:pPr>
          <a:r>
            <a:rPr lang="en-US" sz="2400" dirty="0" smtClean="0">
              <a:solidFill>
                <a:schemeClr val="accent1">
                  <a:lumMod val="40000"/>
                  <a:lumOff val="60000"/>
                </a:schemeClr>
              </a:solidFill>
            </a:rPr>
            <a:t>Define the project vision</a:t>
          </a:r>
          <a:endParaRPr lang="en-US" sz="2400" dirty="0">
            <a:solidFill>
              <a:schemeClr val="accent1">
                <a:lumMod val="40000"/>
                <a:lumOff val="60000"/>
              </a:schemeClr>
            </a:solidFill>
          </a:endParaRPr>
        </a:p>
      </dgm:t>
    </dgm:pt>
    <dgm:pt modelId="{63C1A1E1-2C4B-CD4B-96B9-CB49A77D514E}" type="parTrans" cxnId="{E5053E1F-1886-6F43-B970-4C087A5851B0}">
      <dgm:prSet/>
      <dgm:spPr/>
      <dgm:t>
        <a:bodyPr/>
        <a:lstStyle/>
        <a:p>
          <a:endParaRPr lang="en-US"/>
        </a:p>
      </dgm:t>
    </dgm:pt>
    <dgm:pt modelId="{39782F0B-30D2-8E43-9EB0-84AEAB82945D}" type="sibTrans" cxnId="{E5053E1F-1886-6F43-B970-4C087A5851B0}">
      <dgm:prSet/>
      <dgm:spPr/>
      <dgm:t>
        <a:bodyPr/>
        <a:lstStyle/>
        <a:p>
          <a:endParaRPr lang="en-US"/>
        </a:p>
      </dgm:t>
    </dgm:pt>
    <dgm:pt modelId="{4CD8C719-857D-9746-A7F7-01F7F0EA1F63}">
      <dgm:prSet phldrT="[Text]" custT="1"/>
      <dgm:spPr>
        <a:solidFill>
          <a:srgbClr val="9FB8CD">
            <a:alpha val="25000"/>
          </a:srgbClr>
        </a:solidFill>
        <a:ln>
          <a:solidFill>
            <a:schemeClr val="tx2"/>
          </a:solidFill>
        </a:ln>
      </dgm:spPr>
      <dgm:t>
        <a:bodyPr/>
        <a:lstStyle/>
        <a:p>
          <a:pPr>
            <a:spcAft>
              <a:spcPts val="2232"/>
            </a:spcAft>
          </a:pPr>
          <a:r>
            <a:rPr lang="en-US" sz="2400" dirty="0" smtClean="0">
              <a:solidFill>
                <a:schemeClr val="accent1">
                  <a:lumMod val="40000"/>
                  <a:lumOff val="60000"/>
                </a:schemeClr>
              </a:solidFill>
            </a:rPr>
            <a:t>Verify program</a:t>
          </a:r>
          <a:endParaRPr lang="en-US" sz="2400" dirty="0">
            <a:solidFill>
              <a:schemeClr val="accent1">
                <a:lumMod val="40000"/>
                <a:lumOff val="60000"/>
              </a:schemeClr>
            </a:solidFill>
          </a:endParaRPr>
        </a:p>
      </dgm:t>
    </dgm:pt>
    <dgm:pt modelId="{824FEA6C-3B89-9244-A799-DDD0D833C748}" type="parTrans" cxnId="{36BAD097-C3B4-DE4C-95E2-DC16496FFEF3}">
      <dgm:prSet/>
      <dgm:spPr/>
      <dgm:t>
        <a:bodyPr/>
        <a:lstStyle/>
        <a:p>
          <a:endParaRPr lang="en-US"/>
        </a:p>
      </dgm:t>
    </dgm:pt>
    <dgm:pt modelId="{415F286A-FCD9-584C-B834-7905108E15D4}" type="sibTrans" cxnId="{36BAD097-C3B4-DE4C-95E2-DC16496FFEF3}">
      <dgm:prSet/>
      <dgm:spPr/>
      <dgm:t>
        <a:bodyPr/>
        <a:lstStyle/>
        <a:p>
          <a:endParaRPr lang="en-US"/>
        </a:p>
      </dgm:t>
    </dgm:pt>
    <dgm:pt modelId="{705A2A06-2D67-004B-84CD-53E21B7E765F}">
      <dgm:prSet phldrT="[Text]" custT="1"/>
      <dgm:spPr>
        <a:solidFill>
          <a:srgbClr val="9FB8CD">
            <a:alpha val="25000"/>
          </a:srgbClr>
        </a:solidFill>
        <a:ln>
          <a:solidFill>
            <a:schemeClr val="tx2"/>
          </a:solidFill>
        </a:ln>
      </dgm:spPr>
      <dgm:t>
        <a:bodyPr/>
        <a:lstStyle/>
        <a:p>
          <a:pPr>
            <a:spcAft>
              <a:spcPts val="2232"/>
            </a:spcAft>
          </a:pPr>
          <a:r>
            <a:rPr lang="en-US" sz="2400" dirty="0" smtClean="0">
              <a:solidFill>
                <a:schemeClr val="accent1">
                  <a:lumMod val="40000"/>
                  <a:lumOff val="60000"/>
                </a:schemeClr>
              </a:solidFill>
            </a:rPr>
            <a:t>Explore design ideas</a:t>
          </a:r>
          <a:endParaRPr lang="en-US" sz="2400" dirty="0">
            <a:solidFill>
              <a:schemeClr val="accent1">
                <a:lumMod val="40000"/>
                <a:lumOff val="60000"/>
              </a:schemeClr>
            </a:solidFill>
          </a:endParaRPr>
        </a:p>
      </dgm:t>
    </dgm:pt>
    <dgm:pt modelId="{0847ACF2-4F7F-7243-8575-4AD64804DC7F}" type="parTrans" cxnId="{CAE0FDA7-D365-1443-AAFB-2CF9DA3FD995}">
      <dgm:prSet/>
      <dgm:spPr/>
      <dgm:t>
        <a:bodyPr/>
        <a:lstStyle/>
        <a:p>
          <a:endParaRPr lang="en-US"/>
        </a:p>
      </dgm:t>
    </dgm:pt>
    <dgm:pt modelId="{EE124C49-2475-1440-82D1-18ADA7331881}" type="sibTrans" cxnId="{CAE0FDA7-D365-1443-AAFB-2CF9DA3FD995}">
      <dgm:prSet/>
      <dgm:spPr/>
      <dgm:t>
        <a:bodyPr/>
        <a:lstStyle/>
        <a:p>
          <a:endParaRPr lang="en-US"/>
        </a:p>
      </dgm:t>
    </dgm:pt>
    <dgm:pt modelId="{1DCF61E0-6C6A-7344-A81F-1F155117D111}">
      <dgm:prSet phldrT="[Text]"/>
      <dgm:spPr>
        <a:solidFill>
          <a:srgbClr val="9FB8CD">
            <a:alpha val="25000"/>
          </a:srgbClr>
        </a:solidFill>
        <a:ln>
          <a:solidFill>
            <a:srgbClr val="464653"/>
          </a:solidFill>
        </a:ln>
      </dgm:spPr>
      <dgm:t>
        <a:bodyPr/>
        <a:lstStyle/>
        <a:p>
          <a:r>
            <a:rPr lang="en-US" dirty="0" smtClean="0">
              <a:solidFill>
                <a:schemeClr val="accent1">
                  <a:lumMod val="40000"/>
                  <a:lumOff val="60000"/>
                </a:schemeClr>
              </a:solidFill>
            </a:rPr>
            <a:t>Refine the project vision</a:t>
          </a:r>
          <a:endParaRPr lang="en-US" dirty="0">
            <a:solidFill>
              <a:schemeClr val="accent1">
                <a:lumMod val="40000"/>
                <a:lumOff val="60000"/>
              </a:schemeClr>
            </a:solidFill>
          </a:endParaRPr>
        </a:p>
      </dgm:t>
    </dgm:pt>
    <dgm:pt modelId="{FDA32E0F-97BB-5440-A11A-D50792DFA214}" type="parTrans" cxnId="{F9DB946C-74D9-A446-8FFF-FE2B9A5D7371}">
      <dgm:prSet/>
      <dgm:spPr/>
      <dgm:t>
        <a:bodyPr/>
        <a:lstStyle/>
        <a:p>
          <a:endParaRPr lang="en-US"/>
        </a:p>
      </dgm:t>
    </dgm:pt>
    <dgm:pt modelId="{2A33703B-439D-164B-A3AB-6EAF49AE820E}" type="sibTrans" cxnId="{F9DB946C-74D9-A446-8FFF-FE2B9A5D7371}">
      <dgm:prSet/>
      <dgm:spPr/>
      <dgm:t>
        <a:bodyPr/>
        <a:lstStyle/>
        <a:p>
          <a:endParaRPr lang="en-US"/>
        </a:p>
      </dgm:t>
    </dgm:pt>
    <dgm:pt modelId="{BADC526C-4C97-354C-B126-078B3705AE6E}">
      <dgm:prSet phldrT="[Text]"/>
      <dgm:spPr>
        <a:solidFill>
          <a:srgbClr val="9FB8CD">
            <a:alpha val="25000"/>
          </a:srgbClr>
        </a:solidFill>
        <a:ln>
          <a:solidFill>
            <a:srgbClr val="464653"/>
          </a:solidFill>
        </a:ln>
      </dgm:spPr>
      <dgm:t>
        <a:bodyPr/>
        <a:lstStyle/>
        <a:p>
          <a:r>
            <a:rPr lang="en-US" dirty="0" smtClean="0">
              <a:solidFill>
                <a:schemeClr val="accent1">
                  <a:lumMod val="40000"/>
                  <a:lumOff val="60000"/>
                </a:schemeClr>
              </a:solidFill>
            </a:rPr>
            <a:t>Create design concepts</a:t>
          </a:r>
          <a:endParaRPr lang="en-US" dirty="0">
            <a:solidFill>
              <a:schemeClr val="accent1">
                <a:lumMod val="40000"/>
                <a:lumOff val="60000"/>
              </a:schemeClr>
            </a:solidFill>
          </a:endParaRPr>
        </a:p>
      </dgm:t>
    </dgm:pt>
    <dgm:pt modelId="{9BC9E7CE-852B-C34B-AF5C-4AFE81731C4F}" type="parTrans" cxnId="{D50E9521-1620-F244-870A-FAC72A3361F2}">
      <dgm:prSet/>
      <dgm:spPr/>
      <dgm:t>
        <a:bodyPr/>
        <a:lstStyle/>
        <a:p>
          <a:endParaRPr lang="en-US"/>
        </a:p>
      </dgm:t>
    </dgm:pt>
    <dgm:pt modelId="{F1FA5308-2759-F344-B725-7D83C1907A2E}" type="sibTrans" cxnId="{D50E9521-1620-F244-870A-FAC72A3361F2}">
      <dgm:prSet/>
      <dgm:spPr/>
      <dgm:t>
        <a:bodyPr/>
        <a:lstStyle/>
        <a:p>
          <a:endParaRPr lang="en-US"/>
        </a:p>
      </dgm:t>
    </dgm:pt>
    <dgm:pt modelId="{96A935A8-9C16-7944-9D9B-43B7B2EE60C8}">
      <dgm:prSet phldrT="[Text]"/>
      <dgm:spPr>
        <a:solidFill>
          <a:srgbClr val="9FB8CD">
            <a:alpha val="25000"/>
          </a:srgbClr>
        </a:solidFill>
        <a:ln>
          <a:solidFill>
            <a:srgbClr val="464653"/>
          </a:solidFill>
        </a:ln>
      </dgm:spPr>
      <dgm:t>
        <a:bodyPr/>
        <a:lstStyle/>
        <a:p>
          <a:r>
            <a:rPr lang="en-US" b="1" i="1" dirty="0" smtClean="0">
              <a:solidFill>
                <a:schemeClr val="tx1"/>
              </a:solidFill>
            </a:rPr>
            <a:t>JUNE 9</a:t>
          </a:r>
          <a:r>
            <a:rPr lang="en-US" b="1" i="1" baseline="30000" dirty="0" smtClean="0">
              <a:solidFill>
                <a:schemeClr val="tx1"/>
              </a:solidFill>
            </a:rPr>
            <a:t>th</a:t>
          </a:r>
          <a:r>
            <a:rPr lang="en-US" b="1" i="1" dirty="0" smtClean="0">
              <a:solidFill>
                <a:schemeClr val="tx1"/>
              </a:solidFill>
            </a:rPr>
            <a:t> - Choose design concept!</a:t>
          </a:r>
          <a:endParaRPr lang="en-US" b="1" i="1" dirty="0">
            <a:solidFill>
              <a:schemeClr val="tx1"/>
            </a:solidFill>
          </a:endParaRPr>
        </a:p>
      </dgm:t>
    </dgm:pt>
    <dgm:pt modelId="{B8690095-EBD0-AF41-A22E-D610931F8C60}" type="parTrans" cxnId="{376FF6AA-B467-A942-898F-7E92830576C6}">
      <dgm:prSet/>
      <dgm:spPr/>
      <dgm:t>
        <a:bodyPr/>
        <a:lstStyle/>
        <a:p>
          <a:endParaRPr lang="en-US"/>
        </a:p>
      </dgm:t>
    </dgm:pt>
    <dgm:pt modelId="{67155F31-D151-6E48-B6E9-86701405A93C}" type="sibTrans" cxnId="{376FF6AA-B467-A942-898F-7E92830576C6}">
      <dgm:prSet/>
      <dgm:spPr/>
      <dgm:t>
        <a:bodyPr/>
        <a:lstStyle/>
        <a:p>
          <a:endParaRPr lang="en-US"/>
        </a:p>
      </dgm:t>
    </dgm:pt>
    <dgm:pt modelId="{D3A4BF66-71D8-8A4D-962B-BE43AF2352C6}">
      <dgm:prSet phldrT="[Text]"/>
      <dgm:spPr>
        <a:solidFill>
          <a:srgbClr val="9FB8CD">
            <a:alpha val="25000"/>
          </a:srgbClr>
        </a:solidFill>
        <a:ln>
          <a:solidFill>
            <a:srgbClr val="464653"/>
          </a:solidFill>
        </a:ln>
      </dgm:spPr>
      <dgm:t>
        <a:bodyPr/>
        <a:lstStyle/>
        <a:p>
          <a:r>
            <a:rPr lang="en-US" dirty="0" smtClean="0">
              <a:solidFill>
                <a:schemeClr val="accent1">
                  <a:lumMod val="40000"/>
                  <a:lumOff val="60000"/>
                </a:schemeClr>
              </a:solidFill>
            </a:rPr>
            <a:t>Narrow the concept choices</a:t>
          </a:r>
          <a:endParaRPr lang="en-US" dirty="0">
            <a:solidFill>
              <a:schemeClr val="accent1">
                <a:lumMod val="40000"/>
                <a:lumOff val="60000"/>
              </a:schemeClr>
            </a:solidFill>
          </a:endParaRPr>
        </a:p>
      </dgm:t>
    </dgm:pt>
    <dgm:pt modelId="{DF7C37C8-023C-424A-9716-AB8B9D709039}" type="parTrans" cxnId="{4B5F56D3-EEA7-C94B-9EA5-7E01556DACFA}">
      <dgm:prSet/>
      <dgm:spPr/>
      <dgm:t>
        <a:bodyPr/>
        <a:lstStyle/>
        <a:p>
          <a:endParaRPr lang="en-US"/>
        </a:p>
      </dgm:t>
    </dgm:pt>
    <dgm:pt modelId="{329478E0-9CA7-FE44-83B3-0192F2528358}" type="sibTrans" cxnId="{4B5F56D3-EEA7-C94B-9EA5-7E01556DACFA}">
      <dgm:prSet/>
      <dgm:spPr/>
      <dgm:t>
        <a:bodyPr/>
        <a:lstStyle/>
        <a:p>
          <a:endParaRPr lang="en-US"/>
        </a:p>
      </dgm:t>
    </dgm:pt>
    <dgm:pt modelId="{43821C4F-7C28-A84E-88D5-FFFAD5772EA9}">
      <dgm:prSet phldrT="[Text]"/>
      <dgm:spPr>
        <a:solidFill>
          <a:srgbClr val="9FB8CD">
            <a:alpha val="25000"/>
          </a:srgbClr>
        </a:solidFill>
        <a:ln>
          <a:solidFill>
            <a:srgbClr val="464653"/>
          </a:solidFill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Begin Schematic Design</a:t>
          </a:r>
          <a:endParaRPr lang="en-US" dirty="0">
            <a:solidFill>
              <a:schemeClr val="tx1"/>
            </a:solidFill>
          </a:endParaRPr>
        </a:p>
      </dgm:t>
    </dgm:pt>
    <dgm:pt modelId="{693BAD48-53E0-EF45-9864-D18D2AC14261}" type="parTrans" cxnId="{3CC4FFAA-AC47-2B4B-B0C8-A3A6E570DADC}">
      <dgm:prSet/>
      <dgm:spPr/>
      <dgm:t>
        <a:bodyPr/>
        <a:lstStyle/>
        <a:p>
          <a:endParaRPr lang="en-US"/>
        </a:p>
      </dgm:t>
    </dgm:pt>
    <dgm:pt modelId="{EEEF25CB-20C4-7F43-8D8C-BBE0610DE88C}" type="sibTrans" cxnId="{3CC4FFAA-AC47-2B4B-B0C8-A3A6E570DADC}">
      <dgm:prSet/>
      <dgm:spPr/>
      <dgm:t>
        <a:bodyPr/>
        <a:lstStyle/>
        <a:p>
          <a:endParaRPr lang="en-US"/>
        </a:p>
      </dgm:t>
    </dgm:pt>
    <dgm:pt modelId="{9D2028DF-8391-DB48-879C-1797F575DA58}" type="pres">
      <dgm:prSet presAssocID="{FE825A0E-44FB-A948-9322-93B3D1D526D8}" presName="Name0" presStyleCnt="0">
        <dgm:presLayoutVars>
          <dgm:dir/>
          <dgm:animLvl val="lvl"/>
          <dgm:resizeHandles val="exact"/>
        </dgm:presLayoutVars>
      </dgm:prSet>
      <dgm:spPr/>
    </dgm:pt>
    <dgm:pt modelId="{948E42BC-93DB-6B4A-8855-C43C0DFCDBFC}" type="pres">
      <dgm:prSet presAssocID="{BE248C46-1615-F64B-AE15-FDED333B0EE2}" presName="composite" presStyleCnt="0"/>
      <dgm:spPr/>
    </dgm:pt>
    <dgm:pt modelId="{B20820D8-79A6-1D4C-A7C4-0CD83D025D44}" type="pres">
      <dgm:prSet presAssocID="{BE248C46-1615-F64B-AE15-FDED333B0EE2}" presName="parTx" presStyleLbl="alignNode1" presStyleIdx="0" presStyleCnt="3" custLinFactNeighborX="-103" custLinFactNeighborY="-68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4A8943-4066-0D44-AAA9-4604616369FB}" type="pres">
      <dgm:prSet presAssocID="{BE248C46-1615-F64B-AE15-FDED333B0EE2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65E7AC-5744-874B-A9E5-36C8D712C847}" type="pres">
      <dgm:prSet presAssocID="{62181B59-F4D0-1D44-8805-C6FD9CA0604E}" presName="space" presStyleCnt="0"/>
      <dgm:spPr/>
    </dgm:pt>
    <dgm:pt modelId="{54F8B327-353E-E642-A4A9-2B6F22195298}" type="pres">
      <dgm:prSet presAssocID="{8B7F09A9-179B-614F-8A75-050C3C7B5D30}" presName="composite" presStyleCnt="0"/>
      <dgm:spPr/>
    </dgm:pt>
    <dgm:pt modelId="{39942471-665D-8045-942C-6A5B17975FAD}" type="pres">
      <dgm:prSet presAssocID="{8B7F09A9-179B-614F-8A75-050C3C7B5D30}" presName="parTx" presStyleLbl="alignNode1" presStyleIdx="1" presStyleCnt="3" custLinFactNeighborX="-828" custLinFactNeighborY="309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2457FB-0A0D-E44B-9297-2EA10519CCD8}" type="pres">
      <dgm:prSet presAssocID="{8B7F09A9-179B-614F-8A75-050C3C7B5D30}" presName="desTx" presStyleLbl="alignAccFollowNode1" presStyleIdx="1" presStyleCnt="3" custScaleY="811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12DC9F-23BD-CC49-9F49-F772F02B05AD}" type="pres">
      <dgm:prSet presAssocID="{DBDB3C8F-71F3-7D4D-9B19-1E2165B06E3D}" presName="space" presStyleCnt="0"/>
      <dgm:spPr/>
    </dgm:pt>
    <dgm:pt modelId="{E87C4292-F8FE-1347-BEDA-1B162FAF56BB}" type="pres">
      <dgm:prSet presAssocID="{69C115C5-4B93-BF41-BB86-168E297A8355}" presName="composite" presStyleCnt="0"/>
      <dgm:spPr/>
    </dgm:pt>
    <dgm:pt modelId="{9133207E-BAAF-EE4D-B121-F0DBA2AD7962}" type="pres">
      <dgm:prSet presAssocID="{69C115C5-4B93-BF41-BB86-168E297A8355}" presName="parTx" presStyleLbl="alignNode1" presStyleIdx="2" presStyleCnt="3" custLinFactNeighborX="103" custLinFactNeighborY="900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39C0EB-A3D9-684F-BA3F-73D41D9B36BD}" type="pres">
      <dgm:prSet presAssocID="{69C115C5-4B93-BF41-BB86-168E297A8355}" presName="desTx" presStyleLbl="alignAccFollowNode1" presStyleIdx="2" presStyleCnt="3" custScaleY="568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9DB946C-74D9-A446-8FFF-FE2B9A5D7371}" srcId="{8B7F09A9-179B-614F-8A75-050C3C7B5D30}" destId="{1DCF61E0-6C6A-7344-A81F-1F155117D111}" srcOrd="0" destOrd="0" parTransId="{FDA32E0F-97BB-5440-A11A-D50792DFA214}" sibTransId="{2A33703B-439D-164B-A3AB-6EAF49AE820E}"/>
    <dgm:cxn modelId="{4B5F56D3-EEA7-C94B-9EA5-7E01556DACFA}" srcId="{8B7F09A9-179B-614F-8A75-050C3C7B5D30}" destId="{D3A4BF66-71D8-8A4D-962B-BE43AF2352C6}" srcOrd="2" destOrd="0" parTransId="{DF7C37C8-023C-424A-9716-AB8B9D709039}" sibTransId="{329478E0-9CA7-FE44-83B3-0192F2528358}"/>
    <dgm:cxn modelId="{36BAD097-C3B4-DE4C-95E2-DC16496FFEF3}" srcId="{BE248C46-1615-F64B-AE15-FDED333B0EE2}" destId="{4CD8C719-857D-9746-A7F7-01F7F0EA1F63}" srcOrd="1" destOrd="0" parTransId="{824FEA6C-3B89-9244-A799-DDD0D833C748}" sibTransId="{415F286A-FCD9-584C-B834-7905108E15D4}"/>
    <dgm:cxn modelId="{0EA8B0F7-BF3D-2E4F-A7B0-EF27789F6E66}" type="presOf" srcId="{4CD8C719-857D-9746-A7F7-01F7F0EA1F63}" destId="{2A4A8943-4066-0D44-AAA9-4604616369FB}" srcOrd="0" destOrd="1" presId="urn:microsoft.com/office/officeart/2005/8/layout/hList1"/>
    <dgm:cxn modelId="{6D44DA6C-BE0C-FE43-87AA-4A587F12B7F7}" type="presOf" srcId="{3C91B704-E629-484C-9FB3-142C23F425E9}" destId="{2A4A8943-4066-0D44-AAA9-4604616369FB}" srcOrd="0" destOrd="0" presId="urn:microsoft.com/office/officeart/2005/8/layout/hList1"/>
    <dgm:cxn modelId="{376FF6AA-B467-A942-898F-7E92830576C6}" srcId="{69C115C5-4B93-BF41-BB86-168E297A8355}" destId="{96A935A8-9C16-7944-9D9B-43B7B2EE60C8}" srcOrd="0" destOrd="0" parTransId="{B8690095-EBD0-AF41-A22E-D610931F8C60}" sibTransId="{67155F31-D151-6E48-B6E9-86701405A93C}"/>
    <dgm:cxn modelId="{5B8B44D7-2E7C-5B42-B400-FE688D577A21}" type="presOf" srcId="{1DCF61E0-6C6A-7344-A81F-1F155117D111}" destId="{442457FB-0A0D-E44B-9297-2EA10519CCD8}" srcOrd="0" destOrd="0" presId="urn:microsoft.com/office/officeart/2005/8/layout/hList1"/>
    <dgm:cxn modelId="{D50E9521-1620-F244-870A-FAC72A3361F2}" srcId="{8B7F09A9-179B-614F-8A75-050C3C7B5D30}" destId="{BADC526C-4C97-354C-B126-078B3705AE6E}" srcOrd="1" destOrd="0" parTransId="{9BC9E7CE-852B-C34B-AF5C-4AFE81731C4F}" sibTransId="{F1FA5308-2759-F344-B725-7D83C1907A2E}"/>
    <dgm:cxn modelId="{E5053E1F-1886-6F43-B970-4C087A5851B0}" srcId="{BE248C46-1615-F64B-AE15-FDED333B0EE2}" destId="{3C91B704-E629-484C-9FB3-142C23F425E9}" srcOrd="0" destOrd="0" parTransId="{63C1A1E1-2C4B-CD4B-96B9-CB49A77D514E}" sibTransId="{39782F0B-30D2-8E43-9EB0-84AEAB82945D}"/>
    <dgm:cxn modelId="{73FC97A9-2DB2-C04A-B3D0-5E5151872E1C}" type="presOf" srcId="{96A935A8-9C16-7944-9D9B-43B7B2EE60C8}" destId="{0E39C0EB-A3D9-684F-BA3F-73D41D9B36BD}" srcOrd="0" destOrd="0" presId="urn:microsoft.com/office/officeart/2005/8/layout/hList1"/>
    <dgm:cxn modelId="{2357DD20-5A0A-5440-8166-5FC263981B97}" type="presOf" srcId="{BADC526C-4C97-354C-B126-078B3705AE6E}" destId="{442457FB-0A0D-E44B-9297-2EA10519CCD8}" srcOrd="0" destOrd="1" presId="urn:microsoft.com/office/officeart/2005/8/layout/hList1"/>
    <dgm:cxn modelId="{0FD567F9-1141-BD40-920C-8CC0ABD2E0AA}" type="presOf" srcId="{8B7F09A9-179B-614F-8A75-050C3C7B5D30}" destId="{39942471-665D-8045-942C-6A5B17975FAD}" srcOrd="0" destOrd="0" presId="urn:microsoft.com/office/officeart/2005/8/layout/hList1"/>
    <dgm:cxn modelId="{783254D9-7BC2-B745-AF80-41FE37223A80}" srcId="{FE825A0E-44FB-A948-9322-93B3D1D526D8}" destId="{8B7F09A9-179B-614F-8A75-050C3C7B5D30}" srcOrd="1" destOrd="0" parTransId="{B635FE79-29F2-8E4A-8B88-EBB9C6419B20}" sibTransId="{DBDB3C8F-71F3-7D4D-9B19-1E2165B06E3D}"/>
    <dgm:cxn modelId="{54C8B35F-88F6-B845-8E7D-E56C0A3889EC}" type="presOf" srcId="{69C115C5-4B93-BF41-BB86-168E297A8355}" destId="{9133207E-BAAF-EE4D-B121-F0DBA2AD7962}" srcOrd="0" destOrd="0" presId="urn:microsoft.com/office/officeart/2005/8/layout/hList1"/>
    <dgm:cxn modelId="{74D29FB4-32C3-F54E-939C-C810A565B216}" type="presOf" srcId="{D3A4BF66-71D8-8A4D-962B-BE43AF2352C6}" destId="{442457FB-0A0D-E44B-9297-2EA10519CCD8}" srcOrd="0" destOrd="2" presId="urn:microsoft.com/office/officeart/2005/8/layout/hList1"/>
    <dgm:cxn modelId="{D75D4623-26BB-1A4B-BE43-B480A2F01550}" srcId="{FE825A0E-44FB-A948-9322-93B3D1D526D8}" destId="{69C115C5-4B93-BF41-BB86-168E297A8355}" srcOrd="2" destOrd="0" parTransId="{BB50725B-E5C8-5E44-A345-739BACF65A1F}" sibTransId="{C7BC314F-B142-4649-823B-69E6002FB0AB}"/>
    <dgm:cxn modelId="{3CC4FFAA-AC47-2B4B-B0C8-A3A6E570DADC}" srcId="{69C115C5-4B93-BF41-BB86-168E297A8355}" destId="{43821C4F-7C28-A84E-88D5-FFFAD5772EA9}" srcOrd="1" destOrd="0" parTransId="{693BAD48-53E0-EF45-9864-D18D2AC14261}" sibTransId="{EEEF25CB-20C4-7F43-8D8C-BBE0610DE88C}"/>
    <dgm:cxn modelId="{1D5F886F-9029-ED45-AAB4-C4068B51C82D}" type="presOf" srcId="{43821C4F-7C28-A84E-88D5-FFFAD5772EA9}" destId="{0E39C0EB-A3D9-684F-BA3F-73D41D9B36BD}" srcOrd="0" destOrd="1" presId="urn:microsoft.com/office/officeart/2005/8/layout/hList1"/>
    <dgm:cxn modelId="{1A3FF093-D30D-E542-A842-EE1D4FDA9834}" type="presOf" srcId="{705A2A06-2D67-004B-84CD-53E21B7E765F}" destId="{2A4A8943-4066-0D44-AAA9-4604616369FB}" srcOrd="0" destOrd="2" presId="urn:microsoft.com/office/officeart/2005/8/layout/hList1"/>
    <dgm:cxn modelId="{CAE0FDA7-D365-1443-AAFB-2CF9DA3FD995}" srcId="{BE248C46-1615-F64B-AE15-FDED333B0EE2}" destId="{705A2A06-2D67-004B-84CD-53E21B7E765F}" srcOrd="2" destOrd="0" parTransId="{0847ACF2-4F7F-7243-8575-4AD64804DC7F}" sibTransId="{EE124C49-2475-1440-82D1-18ADA7331881}"/>
    <dgm:cxn modelId="{96A32403-68BD-1642-A21A-FC284E899849}" srcId="{FE825A0E-44FB-A948-9322-93B3D1D526D8}" destId="{BE248C46-1615-F64B-AE15-FDED333B0EE2}" srcOrd="0" destOrd="0" parTransId="{BD6B0889-F27B-F341-BA05-FD7613F54A75}" sibTransId="{62181B59-F4D0-1D44-8805-C6FD9CA0604E}"/>
    <dgm:cxn modelId="{77D7DC3C-1D11-034A-9C0E-F907AF669FC6}" type="presOf" srcId="{FE825A0E-44FB-A948-9322-93B3D1D526D8}" destId="{9D2028DF-8391-DB48-879C-1797F575DA58}" srcOrd="0" destOrd="0" presId="urn:microsoft.com/office/officeart/2005/8/layout/hList1"/>
    <dgm:cxn modelId="{F86A28C9-5C42-4642-ACAE-D65451FB2D64}" type="presOf" srcId="{BE248C46-1615-F64B-AE15-FDED333B0EE2}" destId="{B20820D8-79A6-1D4C-A7C4-0CD83D025D44}" srcOrd="0" destOrd="0" presId="urn:microsoft.com/office/officeart/2005/8/layout/hList1"/>
    <dgm:cxn modelId="{256DA3F0-5B59-8640-B379-0DBDC3868735}" type="presParOf" srcId="{9D2028DF-8391-DB48-879C-1797F575DA58}" destId="{948E42BC-93DB-6B4A-8855-C43C0DFCDBFC}" srcOrd="0" destOrd="0" presId="urn:microsoft.com/office/officeart/2005/8/layout/hList1"/>
    <dgm:cxn modelId="{B8193E00-6190-1D43-8C6B-47957933E417}" type="presParOf" srcId="{948E42BC-93DB-6B4A-8855-C43C0DFCDBFC}" destId="{B20820D8-79A6-1D4C-A7C4-0CD83D025D44}" srcOrd="0" destOrd="0" presId="urn:microsoft.com/office/officeart/2005/8/layout/hList1"/>
    <dgm:cxn modelId="{79A4A3FB-1B99-0B4F-A043-670EC649C697}" type="presParOf" srcId="{948E42BC-93DB-6B4A-8855-C43C0DFCDBFC}" destId="{2A4A8943-4066-0D44-AAA9-4604616369FB}" srcOrd="1" destOrd="0" presId="urn:microsoft.com/office/officeart/2005/8/layout/hList1"/>
    <dgm:cxn modelId="{A89F4518-DDAB-5142-9D1C-2538651C2BD6}" type="presParOf" srcId="{9D2028DF-8391-DB48-879C-1797F575DA58}" destId="{7A65E7AC-5744-874B-A9E5-36C8D712C847}" srcOrd="1" destOrd="0" presId="urn:microsoft.com/office/officeart/2005/8/layout/hList1"/>
    <dgm:cxn modelId="{CFDD50AF-8264-C840-B0EC-579F9CC7849E}" type="presParOf" srcId="{9D2028DF-8391-DB48-879C-1797F575DA58}" destId="{54F8B327-353E-E642-A4A9-2B6F22195298}" srcOrd="2" destOrd="0" presId="urn:microsoft.com/office/officeart/2005/8/layout/hList1"/>
    <dgm:cxn modelId="{551E4B0C-8416-054D-9165-0614B4B96E4A}" type="presParOf" srcId="{54F8B327-353E-E642-A4A9-2B6F22195298}" destId="{39942471-665D-8045-942C-6A5B17975FAD}" srcOrd="0" destOrd="0" presId="urn:microsoft.com/office/officeart/2005/8/layout/hList1"/>
    <dgm:cxn modelId="{A6EDFFB8-2E17-3A49-B499-70FCC50C3D93}" type="presParOf" srcId="{54F8B327-353E-E642-A4A9-2B6F22195298}" destId="{442457FB-0A0D-E44B-9297-2EA10519CCD8}" srcOrd="1" destOrd="0" presId="urn:microsoft.com/office/officeart/2005/8/layout/hList1"/>
    <dgm:cxn modelId="{D2CF9CB2-8120-334A-AF08-4773A30C582A}" type="presParOf" srcId="{9D2028DF-8391-DB48-879C-1797F575DA58}" destId="{2B12DC9F-23BD-CC49-9F49-F772F02B05AD}" srcOrd="3" destOrd="0" presId="urn:microsoft.com/office/officeart/2005/8/layout/hList1"/>
    <dgm:cxn modelId="{6ACFA2FC-CDBD-9A4E-A534-6DEB274E8956}" type="presParOf" srcId="{9D2028DF-8391-DB48-879C-1797F575DA58}" destId="{E87C4292-F8FE-1347-BEDA-1B162FAF56BB}" srcOrd="4" destOrd="0" presId="urn:microsoft.com/office/officeart/2005/8/layout/hList1"/>
    <dgm:cxn modelId="{6D0A4535-066C-D640-801B-89A9952326F4}" type="presParOf" srcId="{E87C4292-F8FE-1347-BEDA-1B162FAF56BB}" destId="{9133207E-BAAF-EE4D-B121-F0DBA2AD7962}" srcOrd="0" destOrd="0" presId="urn:microsoft.com/office/officeart/2005/8/layout/hList1"/>
    <dgm:cxn modelId="{DF226FC2-7776-9E4E-9B57-AC97D7BE5BAA}" type="presParOf" srcId="{E87C4292-F8FE-1347-BEDA-1B162FAF56BB}" destId="{0E39C0EB-A3D9-684F-BA3F-73D41D9B36B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20820D8-79A6-1D4C-A7C4-0CD83D025D44}">
      <dsp:nvSpPr>
        <dsp:cNvPr id="0" name=""/>
        <dsp:cNvSpPr/>
      </dsp:nvSpPr>
      <dsp:spPr>
        <a:xfrm>
          <a:off x="0" y="687264"/>
          <a:ext cx="2623542" cy="720000"/>
        </a:xfrm>
        <a:prstGeom prst="rect">
          <a:avLst/>
        </a:prstGeom>
        <a:solidFill>
          <a:schemeClr val="accent2">
            <a:alpha val="25000"/>
          </a:schemeClr>
        </a:solidFill>
        <a:ln w="19050" cap="flat" cmpd="sng" algn="ctr">
          <a:solidFill>
            <a:schemeClr val="tx2"/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chemeClr val="tx1"/>
              </a:solidFill>
            </a:rPr>
            <a:t>Discover</a:t>
          </a:r>
          <a:endParaRPr lang="en-US" sz="3200" b="1" kern="1200" dirty="0">
            <a:solidFill>
              <a:schemeClr val="tx1"/>
            </a:solidFill>
          </a:endParaRPr>
        </a:p>
      </dsp:txBody>
      <dsp:txXfrm>
        <a:off x="0" y="687264"/>
        <a:ext cx="2623542" cy="720000"/>
      </dsp:txXfrm>
    </dsp:sp>
    <dsp:sp modelId="{2A4A8943-4066-0D44-AAA9-4604616369FB}">
      <dsp:nvSpPr>
        <dsp:cNvPr id="0" name=""/>
        <dsp:cNvSpPr/>
      </dsp:nvSpPr>
      <dsp:spPr>
        <a:xfrm>
          <a:off x="2690" y="1456836"/>
          <a:ext cx="2623542" cy="3216526"/>
        </a:xfrm>
        <a:prstGeom prst="rect">
          <a:avLst/>
        </a:prstGeom>
        <a:solidFill>
          <a:schemeClr val="accent2">
            <a:alpha val="25000"/>
          </a:schemeClr>
        </a:solidFill>
        <a:ln w="1905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2232"/>
            </a:spcAft>
            <a:buChar char="••"/>
          </a:pPr>
          <a:r>
            <a:rPr lang="en-US" sz="2400" kern="1200" dirty="0" smtClean="0"/>
            <a:t>Define the project vision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2232"/>
            </a:spcAft>
            <a:buChar char="••"/>
          </a:pPr>
          <a:r>
            <a:rPr lang="en-US" sz="2400" kern="1200" dirty="0" smtClean="0"/>
            <a:t>Verify project components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2232"/>
            </a:spcAft>
            <a:buChar char="••"/>
          </a:pPr>
          <a:r>
            <a:rPr lang="en-US" sz="2400" kern="1200" dirty="0" smtClean="0"/>
            <a:t>Explore design ideas</a:t>
          </a:r>
          <a:endParaRPr lang="en-US" sz="2400" kern="1200" dirty="0"/>
        </a:p>
      </dsp:txBody>
      <dsp:txXfrm>
        <a:off x="2690" y="1456836"/>
        <a:ext cx="2623542" cy="3216526"/>
      </dsp:txXfrm>
    </dsp:sp>
    <dsp:sp modelId="{39942471-665D-8045-942C-6A5B17975FAD}">
      <dsp:nvSpPr>
        <dsp:cNvPr id="0" name=""/>
        <dsp:cNvSpPr/>
      </dsp:nvSpPr>
      <dsp:spPr>
        <a:xfrm>
          <a:off x="2971805" y="1054988"/>
          <a:ext cx="2623542" cy="720000"/>
        </a:xfrm>
        <a:prstGeom prst="rect">
          <a:avLst/>
        </a:prstGeom>
        <a:solidFill>
          <a:schemeClr val="accent2">
            <a:alpha val="25000"/>
          </a:schemeClr>
        </a:solidFill>
        <a:ln w="19050" cap="flat" cmpd="sng" algn="ctr">
          <a:solidFill>
            <a:srgbClr val="464653"/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chemeClr val="accent1">
                  <a:lumMod val="40000"/>
                  <a:lumOff val="60000"/>
                </a:schemeClr>
              </a:solidFill>
            </a:rPr>
            <a:t>Design</a:t>
          </a:r>
          <a:endParaRPr lang="en-US" sz="3200" b="1" kern="1200" dirty="0">
            <a:solidFill>
              <a:schemeClr val="accent1">
                <a:lumMod val="40000"/>
                <a:lumOff val="60000"/>
              </a:schemeClr>
            </a:solidFill>
          </a:endParaRPr>
        </a:p>
      </dsp:txBody>
      <dsp:txXfrm>
        <a:off x="2971805" y="1054988"/>
        <a:ext cx="2623542" cy="720000"/>
      </dsp:txXfrm>
    </dsp:sp>
    <dsp:sp modelId="{442457FB-0A0D-E44B-9297-2EA10519CCD8}">
      <dsp:nvSpPr>
        <dsp:cNvPr id="0" name=""/>
        <dsp:cNvSpPr/>
      </dsp:nvSpPr>
      <dsp:spPr>
        <a:xfrm>
          <a:off x="2993528" y="1856160"/>
          <a:ext cx="2623542" cy="2609085"/>
        </a:xfrm>
        <a:prstGeom prst="rect">
          <a:avLst/>
        </a:prstGeom>
        <a:solidFill>
          <a:schemeClr val="accent2">
            <a:alpha val="25000"/>
          </a:schemeClr>
        </a:solidFill>
        <a:ln w="19050" cap="flat" cmpd="sng" algn="ctr">
          <a:solidFill>
            <a:srgbClr val="46465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solidFill>
                <a:srgbClr val="C7CBDA"/>
              </a:solidFill>
            </a:rPr>
            <a:t>Refine the project vision</a:t>
          </a:r>
          <a:endParaRPr lang="en-US" sz="2000" kern="1200" dirty="0">
            <a:solidFill>
              <a:srgbClr val="C7CBDA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solidFill>
                <a:srgbClr val="C7CBDA"/>
              </a:solidFill>
            </a:rPr>
            <a:t>Create design concepts</a:t>
          </a:r>
          <a:endParaRPr lang="en-US" sz="2000" kern="1200" dirty="0">
            <a:solidFill>
              <a:srgbClr val="C7CBDA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solidFill>
                <a:srgbClr val="C7CBDA"/>
              </a:solidFill>
            </a:rPr>
            <a:t>Narrow the concept choices</a:t>
          </a:r>
          <a:endParaRPr lang="en-US" sz="2000" kern="1200" dirty="0">
            <a:solidFill>
              <a:srgbClr val="C7CBDA"/>
            </a:solidFill>
          </a:endParaRPr>
        </a:p>
      </dsp:txBody>
      <dsp:txXfrm>
        <a:off x="2993528" y="1856160"/>
        <a:ext cx="2623542" cy="2609085"/>
      </dsp:txXfrm>
    </dsp:sp>
    <dsp:sp modelId="{9133207E-BAAF-EE4D-B121-F0DBA2AD7962}">
      <dsp:nvSpPr>
        <dsp:cNvPr id="0" name=""/>
        <dsp:cNvSpPr/>
      </dsp:nvSpPr>
      <dsp:spPr>
        <a:xfrm>
          <a:off x="5987057" y="1718396"/>
          <a:ext cx="2623542" cy="720000"/>
        </a:xfrm>
        <a:prstGeom prst="rect">
          <a:avLst/>
        </a:prstGeom>
        <a:solidFill>
          <a:schemeClr val="accent2">
            <a:alpha val="25000"/>
          </a:schemeClr>
        </a:solidFill>
        <a:ln w="19050" cap="flat" cmpd="sng" algn="ctr">
          <a:solidFill>
            <a:srgbClr val="464653"/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rgbClr val="C7CBDA"/>
              </a:solidFill>
            </a:rPr>
            <a:t>Deliver</a:t>
          </a:r>
          <a:endParaRPr lang="en-US" sz="3200" b="1" kern="1200" dirty="0">
            <a:solidFill>
              <a:srgbClr val="C7CBDA"/>
            </a:solidFill>
          </a:endParaRPr>
        </a:p>
      </dsp:txBody>
      <dsp:txXfrm>
        <a:off x="5987057" y="1718396"/>
        <a:ext cx="2623542" cy="720000"/>
      </dsp:txXfrm>
    </dsp:sp>
    <dsp:sp modelId="{0E39C0EB-A3D9-684F-BA3F-73D41D9B36BD}">
      <dsp:nvSpPr>
        <dsp:cNvPr id="0" name=""/>
        <dsp:cNvSpPr/>
      </dsp:nvSpPr>
      <dsp:spPr>
        <a:xfrm>
          <a:off x="5984367" y="2498557"/>
          <a:ext cx="2623542" cy="1827566"/>
        </a:xfrm>
        <a:prstGeom prst="rect">
          <a:avLst/>
        </a:prstGeom>
        <a:solidFill>
          <a:schemeClr val="accent2">
            <a:alpha val="25000"/>
          </a:schemeClr>
        </a:solidFill>
        <a:ln w="19050" cap="flat" cmpd="sng" algn="ctr">
          <a:solidFill>
            <a:srgbClr val="46465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i="1" kern="1200" dirty="0" smtClean="0">
              <a:solidFill>
                <a:srgbClr val="C7CBDA"/>
              </a:solidFill>
            </a:rPr>
            <a:t>JUNE 9</a:t>
          </a:r>
          <a:r>
            <a:rPr lang="en-US" sz="2000" b="1" i="1" kern="1200" baseline="30000" dirty="0" smtClean="0">
              <a:solidFill>
                <a:srgbClr val="C7CBDA"/>
              </a:solidFill>
            </a:rPr>
            <a:t>th</a:t>
          </a:r>
          <a:r>
            <a:rPr lang="en-US" sz="2000" b="1" i="1" kern="1200" dirty="0" smtClean="0">
              <a:solidFill>
                <a:srgbClr val="C7CBDA"/>
              </a:solidFill>
            </a:rPr>
            <a:t> - Choose design concept!</a:t>
          </a:r>
          <a:endParaRPr lang="en-US" sz="2000" kern="1200" dirty="0">
            <a:solidFill>
              <a:srgbClr val="C7CBDA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solidFill>
                <a:srgbClr val="C7CBDA"/>
              </a:solidFill>
            </a:rPr>
            <a:t>Begin Schematic Design</a:t>
          </a:r>
          <a:endParaRPr lang="en-US" sz="2000" kern="1200" dirty="0">
            <a:solidFill>
              <a:srgbClr val="C7CBDA"/>
            </a:solidFill>
          </a:endParaRPr>
        </a:p>
      </dsp:txBody>
      <dsp:txXfrm>
        <a:off x="5984367" y="2498557"/>
        <a:ext cx="2623542" cy="182756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20820D8-79A6-1D4C-A7C4-0CD83D025D44}">
      <dsp:nvSpPr>
        <dsp:cNvPr id="0" name=""/>
        <dsp:cNvSpPr/>
      </dsp:nvSpPr>
      <dsp:spPr>
        <a:xfrm>
          <a:off x="0" y="687264"/>
          <a:ext cx="2623542" cy="720000"/>
        </a:xfrm>
        <a:prstGeom prst="rect">
          <a:avLst/>
        </a:prstGeom>
        <a:solidFill>
          <a:srgbClr val="9FB8CD">
            <a:alpha val="25000"/>
          </a:srgbClr>
        </a:solidFill>
        <a:ln w="19050" cap="flat" cmpd="sng" algn="ctr">
          <a:solidFill>
            <a:schemeClr val="tx2"/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chemeClr val="accent1">
                  <a:lumMod val="40000"/>
                  <a:lumOff val="60000"/>
                </a:schemeClr>
              </a:solidFill>
            </a:rPr>
            <a:t>Discover</a:t>
          </a:r>
          <a:endParaRPr lang="en-US" sz="3200" b="1" kern="1200" dirty="0">
            <a:solidFill>
              <a:schemeClr val="accent1">
                <a:lumMod val="40000"/>
                <a:lumOff val="60000"/>
              </a:schemeClr>
            </a:solidFill>
          </a:endParaRPr>
        </a:p>
      </dsp:txBody>
      <dsp:txXfrm>
        <a:off x="0" y="687264"/>
        <a:ext cx="2623542" cy="720000"/>
      </dsp:txXfrm>
    </dsp:sp>
    <dsp:sp modelId="{2A4A8943-4066-0D44-AAA9-4604616369FB}">
      <dsp:nvSpPr>
        <dsp:cNvPr id="0" name=""/>
        <dsp:cNvSpPr/>
      </dsp:nvSpPr>
      <dsp:spPr>
        <a:xfrm>
          <a:off x="2690" y="1456836"/>
          <a:ext cx="2623542" cy="3216526"/>
        </a:xfrm>
        <a:prstGeom prst="rect">
          <a:avLst/>
        </a:prstGeom>
        <a:solidFill>
          <a:srgbClr val="9FB8CD">
            <a:alpha val="25000"/>
          </a:srgbClr>
        </a:solidFill>
        <a:ln w="1905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2232"/>
            </a:spcAft>
            <a:buChar char="••"/>
          </a:pPr>
          <a:r>
            <a:rPr lang="en-US" sz="2400" kern="1200" dirty="0" smtClean="0">
              <a:solidFill>
                <a:schemeClr val="accent1">
                  <a:lumMod val="40000"/>
                  <a:lumOff val="60000"/>
                </a:schemeClr>
              </a:solidFill>
            </a:rPr>
            <a:t>Define the project vision</a:t>
          </a:r>
          <a:endParaRPr lang="en-US" sz="2400" kern="1200" dirty="0">
            <a:solidFill>
              <a:schemeClr val="accent1">
                <a:lumMod val="40000"/>
                <a:lumOff val="60000"/>
              </a:schemeClr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2232"/>
            </a:spcAft>
            <a:buChar char="••"/>
          </a:pPr>
          <a:r>
            <a:rPr lang="en-US" sz="2400" kern="1200" dirty="0" smtClean="0">
              <a:solidFill>
                <a:schemeClr val="accent1">
                  <a:lumMod val="40000"/>
                  <a:lumOff val="60000"/>
                </a:schemeClr>
              </a:solidFill>
            </a:rPr>
            <a:t>Verify program</a:t>
          </a:r>
          <a:endParaRPr lang="en-US" sz="2400" kern="1200" dirty="0">
            <a:solidFill>
              <a:schemeClr val="accent1">
                <a:lumMod val="40000"/>
                <a:lumOff val="60000"/>
              </a:schemeClr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2232"/>
            </a:spcAft>
            <a:buChar char="••"/>
          </a:pPr>
          <a:r>
            <a:rPr lang="en-US" sz="2400" kern="1200" dirty="0" smtClean="0">
              <a:solidFill>
                <a:schemeClr val="accent1">
                  <a:lumMod val="40000"/>
                  <a:lumOff val="60000"/>
                </a:schemeClr>
              </a:solidFill>
            </a:rPr>
            <a:t>Explore design ideas</a:t>
          </a:r>
          <a:endParaRPr lang="en-US" sz="2400" kern="1200" dirty="0">
            <a:solidFill>
              <a:schemeClr val="accent1">
                <a:lumMod val="40000"/>
                <a:lumOff val="60000"/>
              </a:schemeClr>
            </a:solidFill>
          </a:endParaRPr>
        </a:p>
      </dsp:txBody>
      <dsp:txXfrm>
        <a:off x="2690" y="1456836"/>
        <a:ext cx="2623542" cy="3216526"/>
      </dsp:txXfrm>
    </dsp:sp>
    <dsp:sp modelId="{39942471-665D-8045-942C-6A5B17975FAD}">
      <dsp:nvSpPr>
        <dsp:cNvPr id="0" name=""/>
        <dsp:cNvSpPr/>
      </dsp:nvSpPr>
      <dsp:spPr>
        <a:xfrm>
          <a:off x="2971805" y="1111256"/>
          <a:ext cx="2623542" cy="720000"/>
        </a:xfrm>
        <a:prstGeom prst="rect">
          <a:avLst/>
        </a:prstGeom>
        <a:solidFill>
          <a:srgbClr val="9FB8CD">
            <a:alpha val="25000"/>
          </a:srgbClr>
        </a:solidFill>
        <a:ln w="19050" cap="flat" cmpd="sng" algn="ctr">
          <a:solidFill>
            <a:srgbClr val="464653"/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chemeClr val="tx1"/>
              </a:solidFill>
            </a:rPr>
            <a:t>Design</a:t>
          </a:r>
          <a:endParaRPr lang="en-US" sz="3200" b="1" kern="1200" dirty="0">
            <a:solidFill>
              <a:schemeClr val="tx1"/>
            </a:solidFill>
          </a:endParaRPr>
        </a:p>
      </dsp:txBody>
      <dsp:txXfrm>
        <a:off x="2971805" y="1111256"/>
        <a:ext cx="2623542" cy="720000"/>
      </dsp:txXfrm>
    </dsp:sp>
    <dsp:sp modelId="{442457FB-0A0D-E44B-9297-2EA10519CCD8}">
      <dsp:nvSpPr>
        <dsp:cNvPr id="0" name=""/>
        <dsp:cNvSpPr/>
      </dsp:nvSpPr>
      <dsp:spPr>
        <a:xfrm>
          <a:off x="2993528" y="1912417"/>
          <a:ext cx="2623542" cy="2609085"/>
        </a:xfrm>
        <a:prstGeom prst="rect">
          <a:avLst/>
        </a:prstGeom>
        <a:solidFill>
          <a:srgbClr val="9FB8CD">
            <a:alpha val="25000"/>
          </a:srgbClr>
        </a:solidFill>
        <a:ln w="19050" cap="flat" cmpd="sng" algn="ctr">
          <a:solidFill>
            <a:srgbClr val="46465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solidFill>
                <a:schemeClr val="tx1"/>
              </a:solidFill>
            </a:rPr>
            <a:t>Refine the project vision</a:t>
          </a:r>
          <a:endParaRPr lang="en-US" sz="2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solidFill>
                <a:schemeClr val="tx1"/>
              </a:solidFill>
            </a:rPr>
            <a:t>Create design concepts</a:t>
          </a:r>
          <a:endParaRPr lang="en-US" sz="2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solidFill>
                <a:schemeClr val="tx1"/>
              </a:solidFill>
            </a:rPr>
            <a:t>Narrow the concept choices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2993528" y="1912417"/>
        <a:ext cx="2623542" cy="2609085"/>
      </dsp:txXfrm>
    </dsp:sp>
    <dsp:sp modelId="{9133207E-BAAF-EE4D-B121-F0DBA2AD7962}">
      <dsp:nvSpPr>
        <dsp:cNvPr id="0" name=""/>
        <dsp:cNvSpPr/>
      </dsp:nvSpPr>
      <dsp:spPr>
        <a:xfrm>
          <a:off x="5987057" y="1732667"/>
          <a:ext cx="2623542" cy="720000"/>
        </a:xfrm>
        <a:prstGeom prst="rect">
          <a:avLst/>
        </a:prstGeom>
        <a:solidFill>
          <a:srgbClr val="9FB8CD">
            <a:alpha val="25000"/>
          </a:srgbClr>
        </a:solidFill>
        <a:ln w="19050" cap="flat" cmpd="sng" algn="ctr">
          <a:solidFill>
            <a:srgbClr val="464653"/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rgbClr val="C7CBDA"/>
              </a:solidFill>
            </a:rPr>
            <a:t>Deliver</a:t>
          </a:r>
          <a:endParaRPr lang="en-US" sz="3200" b="1" kern="1200" dirty="0">
            <a:solidFill>
              <a:srgbClr val="C7CBDA"/>
            </a:solidFill>
          </a:endParaRPr>
        </a:p>
      </dsp:txBody>
      <dsp:txXfrm>
        <a:off x="5987057" y="1732667"/>
        <a:ext cx="2623542" cy="720000"/>
      </dsp:txXfrm>
    </dsp:sp>
    <dsp:sp modelId="{0E39C0EB-A3D9-684F-BA3F-73D41D9B36BD}">
      <dsp:nvSpPr>
        <dsp:cNvPr id="0" name=""/>
        <dsp:cNvSpPr/>
      </dsp:nvSpPr>
      <dsp:spPr>
        <a:xfrm>
          <a:off x="5984367" y="2498557"/>
          <a:ext cx="2623542" cy="1827566"/>
        </a:xfrm>
        <a:prstGeom prst="rect">
          <a:avLst/>
        </a:prstGeom>
        <a:solidFill>
          <a:srgbClr val="9FB8CD">
            <a:alpha val="25000"/>
          </a:srgbClr>
        </a:solidFill>
        <a:ln w="19050" cap="flat" cmpd="sng" algn="ctr">
          <a:solidFill>
            <a:srgbClr val="46465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i="1" kern="1200" dirty="0" smtClean="0">
              <a:solidFill>
                <a:schemeClr val="accent1">
                  <a:lumMod val="40000"/>
                  <a:lumOff val="60000"/>
                </a:schemeClr>
              </a:solidFill>
            </a:rPr>
            <a:t>JUNE 9</a:t>
          </a:r>
          <a:r>
            <a:rPr lang="en-US" sz="2000" b="1" i="1" kern="1200" baseline="30000" dirty="0" smtClean="0">
              <a:solidFill>
                <a:schemeClr val="accent1">
                  <a:lumMod val="40000"/>
                  <a:lumOff val="60000"/>
                </a:schemeClr>
              </a:solidFill>
            </a:rPr>
            <a:t>th</a:t>
          </a:r>
          <a:r>
            <a:rPr lang="en-US" sz="2000" b="1" i="1" kern="1200" dirty="0" smtClean="0">
              <a:solidFill>
                <a:schemeClr val="accent1">
                  <a:lumMod val="40000"/>
                  <a:lumOff val="60000"/>
                </a:schemeClr>
              </a:solidFill>
            </a:rPr>
            <a:t> - Choose design concept!</a:t>
          </a:r>
          <a:endParaRPr lang="en-US" sz="2000" kern="1200" dirty="0">
            <a:solidFill>
              <a:schemeClr val="accent1">
                <a:lumMod val="40000"/>
                <a:lumOff val="60000"/>
              </a:schemeClr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solidFill>
                <a:schemeClr val="accent1">
                  <a:lumMod val="40000"/>
                  <a:lumOff val="60000"/>
                </a:schemeClr>
              </a:solidFill>
            </a:rPr>
            <a:t>Begin Schematic Design</a:t>
          </a:r>
          <a:endParaRPr lang="en-US" sz="2000" kern="1200" dirty="0">
            <a:solidFill>
              <a:schemeClr val="accent1">
                <a:lumMod val="40000"/>
                <a:lumOff val="60000"/>
              </a:schemeClr>
            </a:solidFill>
          </a:endParaRPr>
        </a:p>
      </dsp:txBody>
      <dsp:txXfrm>
        <a:off x="5984367" y="2498557"/>
        <a:ext cx="2623542" cy="1827566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20820D8-79A6-1D4C-A7C4-0CD83D025D44}">
      <dsp:nvSpPr>
        <dsp:cNvPr id="0" name=""/>
        <dsp:cNvSpPr/>
      </dsp:nvSpPr>
      <dsp:spPr>
        <a:xfrm>
          <a:off x="0" y="687264"/>
          <a:ext cx="2623542" cy="720000"/>
        </a:xfrm>
        <a:prstGeom prst="rect">
          <a:avLst/>
        </a:prstGeom>
        <a:solidFill>
          <a:srgbClr val="9FB8CD">
            <a:alpha val="25000"/>
          </a:srgbClr>
        </a:solidFill>
        <a:ln w="19050" cap="flat" cmpd="sng" algn="ctr">
          <a:solidFill>
            <a:schemeClr val="tx2"/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chemeClr val="accent1">
                  <a:lumMod val="40000"/>
                  <a:lumOff val="60000"/>
                </a:schemeClr>
              </a:solidFill>
            </a:rPr>
            <a:t>Discover</a:t>
          </a:r>
          <a:endParaRPr lang="en-US" sz="3200" b="1" kern="1200" dirty="0">
            <a:solidFill>
              <a:schemeClr val="accent1">
                <a:lumMod val="40000"/>
                <a:lumOff val="60000"/>
              </a:schemeClr>
            </a:solidFill>
          </a:endParaRPr>
        </a:p>
      </dsp:txBody>
      <dsp:txXfrm>
        <a:off x="0" y="687264"/>
        <a:ext cx="2623542" cy="720000"/>
      </dsp:txXfrm>
    </dsp:sp>
    <dsp:sp modelId="{2A4A8943-4066-0D44-AAA9-4604616369FB}">
      <dsp:nvSpPr>
        <dsp:cNvPr id="0" name=""/>
        <dsp:cNvSpPr/>
      </dsp:nvSpPr>
      <dsp:spPr>
        <a:xfrm>
          <a:off x="2690" y="1456836"/>
          <a:ext cx="2623542" cy="3216526"/>
        </a:xfrm>
        <a:prstGeom prst="rect">
          <a:avLst/>
        </a:prstGeom>
        <a:solidFill>
          <a:srgbClr val="9FB8CD">
            <a:alpha val="25000"/>
          </a:srgbClr>
        </a:solidFill>
        <a:ln w="1905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2232"/>
            </a:spcAft>
            <a:buChar char="••"/>
          </a:pPr>
          <a:r>
            <a:rPr lang="en-US" sz="2400" kern="1200" dirty="0" smtClean="0">
              <a:solidFill>
                <a:schemeClr val="accent1">
                  <a:lumMod val="40000"/>
                  <a:lumOff val="60000"/>
                </a:schemeClr>
              </a:solidFill>
            </a:rPr>
            <a:t>Define the project vision</a:t>
          </a:r>
          <a:endParaRPr lang="en-US" sz="2400" kern="1200" dirty="0">
            <a:solidFill>
              <a:schemeClr val="accent1">
                <a:lumMod val="40000"/>
                <a:lumOff val="60000"/>
              </a:schemeClr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2232"/>
            </a:spcAft>
            <a:buChar char="••"/>
          </a:pPr>
          <a:r>
            <a:rPr lang="en-US" sz="2400" kern="1200" dirty="0" smtClean="0">
              <a:solidFill>
                <a:schemeClr val="accent1">
                  <a:lumMod val="40000"/>
                  <a:lumOff val="60000"/>
                </a:schemeClr>
              </a:solidFill>
            </a:rPr>
            <a:t>Verify program</a:t>
          </a:r>
          <a:endParaRPr lang="en-US" sz="2400" kern="1200" dirty="0">
            <a:solidFill>
              <a:schemeClr val="accent1">
                <a:lumMod val="40000"/>
                <a:lumOff val="60000"/>
              </a:schemeClr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2232"/>
            </a:spcAft>
            <a:buChar char="••"/>
          </a:pPr>
          <a:r>
            <a:rPr lang="en-US" sz="2400" kern="1200" dirty="0" smtClean="0">
              <a:solidFill>
                <a:schemeClr val="accent1">
                  <a:lumMod val="40000"/>
                  <a:lumOff val="60000"/>
                </a:schemeClr>
              </a:solidFill>
            </a:rPr>
            <a:t>Explore design ideas</a:t>
          </a:r>
          <a:endParaRPr lang="en-US" sz="2400" kern="1200" dirty="0">
            <a:solidFill>
              <a:schemeClr val="accent1">
                <a:lumMod val="40000"/>
                <a:lumOff val="60000"/>
              </a:schemeClr>
            </a:solidFill>
          </a:endParaRPr>
        </a:p>
      </dsp:txBody>
      <dsp:txXfrm>
        <a:off x="2690" y="1456836"/>
        <a:ext cx="2623542" cy="3216526"/>
      </dsp:txXfrm>
    </dsp:sp>
    <dsp:sp modelId="{39942471-665D-8045-942C-6A5B17975FAD}">
      <dsp:nvSpPr>
        <dsp:cNvPr id="0" name=""/>
        <dsp:cNvSpPr/>
      </dsp:nvSpPr>
      <dsp:spPr>
        <a:xfrm>
          <a:off x="2971805" y="1111256"/>
          <a:ext cx="2623542" cy="720000"/>
        </a:xfrm>
        <a:prstGeom prst="rect">
          <a:avLst/>
        </a:prstGeom>
        <a:solidFill>
          <a:srgbClr val="9FB8CD">
            <a:alpha val="25000"/>
          </a:srgbClr>
        </a:solidFill>
        <a:ln w="19050" cap="flat" cmpd="sng" algn="ctr">
          <a:solidFill>
            <a:srgbClr val="464653"/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chemeClr val="accent1">
                  <a:lumMod val="40000"/>
                  <a:lumOff val="60000"/>
                </a:schemeClr>
              </a:solidFill>
            </a:rPr>
            <a:t>Design</a:t>
          </a:r>
          <a:endParaRPr lang="en-US" sz="3200" b="1" kern="1200" dirty="0">
            <a:solidFill>
              <a:schemeClr val="accent1">
                <a:lumMod val="40000"/>
                <a:lumOff val="60000"/>
              </a:schemeClr>
            </a:solidFill>
          </a:endParaRPr>
        </a:p>
      </dsp:txBody>
      <dsp:txXfrm>
        <a:off x="2971805" y="1111256"/>
        <a:ext cx="2623542" cy="720000"/>
      </dsp:txXfrm>
    </dsp:sp>
    <dsp:sp modelId="{442457FB-0A0D-E44B-9297-2EA10519CCD8}">
      <dsp:nvSpPr>
        <dsp:cNvPr id="0" name=""/>
        <dsp:cNvSpPr/>
      </dsp:nvSpPr>
      <dsp:spPr>
        <a:xfrm>
          <a:off x="2993528" y="1912417"/>
          <a:ext cx="2623542" cy="2609085"/>
        </a:xfrm>
        <a:prstGeom prst="rect">
          <a:avLst/>
        </a:prstGeom>
        <a:solidFill>
          <a:srgbClr val="9FB8CD">
            <a:alpha val="25000"/>
          </a:srgbClr>
        </a:solidFill>
        <a:ln w="19050" cap="flat" cmpd="sng" algn="ctr">
          <a:solidFill>
            <a:srgbClr val="46465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solidFill>
                <a:schemeClr val="accent1">
                  <a:lumMod val="40000"/>
                  <a:lumOff val="60000"/>
                </a:schemeClr>
              </a:solidFill>
            </a:rPr>
            <a:t>Refine the project vision</a:t>
          </a:r>
          <a:endParaRPr lang="en-US" sz="2000" kern="1200" dirty="0">
            <a:solidFill>
              <a:schemeClr val="accent1">
                <a:lumMod val="40000"/>
                <a:lumOff val="60000"/>
              </a:schemeClr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solidFill>
                <a:schemeClr val="accent1">
                  <a:lumMod val="40000"/>
                  <a:lumOff val="60000"/>
                </a:schemeClr>
              </a:solidFill>
            </a:rPr>
            <a:t>Create design concepts</a:t>
          </a:r>
          <a:endParaRPr lang="en-US" sz="2000" kern="1200" dirty="0">
            <a:solidFill>
              <a:schemeClr val="accent1">
                <a:lumMod val="40000"/>
                <a:lumOff val="60000"/>
              </a:schemeClr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solidFill>
                <a:schemeClr val="accent1">
                  <a:lumMod val="40000"/>
                  <a:lumOff val="60000"/>
                </a:schemeClr>
              </a:solidFill>
            </a:rPr>
            <a:t>Narrow the concept choices</a:t>
          </a:r>
          <a:endParaRPr lang="en-US" sz="2000" kern="1200" dirty="0">
            <a:solidFill>
              <a:schemeClr val="accent1">
                <a:lumMod val="40000"/>
                <a:lumOff val="60000"/>
              </a:schemeClr>
            </a:solidFill>
          </a:endParaRPr>
        </a:p>
      </dsp:txBody>
      <dsp:txXfrm>
        <a:off x="2993528" y="1912417"/>
        <a:ext cx="2623542" cy="2609085"/>
      </dsp:txXfrm>
    </dsp:sp>
    <dsp:sp modelId="{9133207E-BAAF-EE4D-B121-F0DBA2AD7962}">
      <dsp:nvSpPr>
        <dsp:cNvPr id="0" name=""/>
        <dsp:cNvSpPr/>
      </dsp:nvSpPr>
      <dsp:spPr>
        <a:xfrm>
          <a:off x="5987057" y="1732667"/>
          <a:ext cx="2623542" cy="720000"/>
        </a:xfrm>
        <a:prstGeom prst="rect">
          <a:avLst/>
        </a:prstGeom>
        <a:solidFill>
          <a:srgbClr val="9FB8CD">
            <a:alpha val="25000"/>
          </a:srgbClr>
        </a:solidFill>
        <a:ln w="19050" cap="flat" cmpd="sng" algn="ctr">
          <a:solidFill>
            <a:srgbClr val="464653"/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chemeClr val="tx1"/>
              </a:solidFill>
            </a:rPr>
            <a:t>Deliver</a:t>
          </a:r>
          <a:endParaRPr lang="en-US" sz="3200" b="1" kern="1200" dirty="0">
            <a:solidFill>
              <a:schemeClr val="tx1"/>
            </a:solidFill>
          </a:endParaRPr>
        </a:p>
      </dsp:txBody>
      <dsp:txXfrm>
        <a:off x="5987057" y="1732667"/>
        <a:ext cx="2623542" cy="720000"/>
      </dsp:txXfrm>
    </dsp:sp>
    <dsp:sp modelId="{0E39C0EB-A3D9-684F-BA3F-73D41D9B36BD}">
      <dsp:nvSpPr>
        <dsp:cNvPr id="0" name=""/>
        <dsp:cNvSpPr/>
      </dsp:nvSpPr>
      <dsp:spPr>
        <a:xfrm>
          <a:off x="5984367" y="2498557"/>
          <a:ext cx="2623542" cy="1827566"/>
        </a:xfrm>
        <a:prstGeom prst="rect">
          <a:avLst/>
        </a:prstGeom>
        <a:solidFill>
          <a:srgbClr val="9FB8CD">
            <a:alpha val="25000"/>
          </a:srgbClr>
        </a:solidFill>
        <a:ln w="19050" cap="flat" cmpd="sng" algn="ctr">
          <a:solidFill>
            <a:srgbClr val="46465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i="1" kern="1200" dirty="0" smtClean="0">
              <a:solidFill>
                <a:schemeClr val="tx1"/>
              </a:solidFill>
            </a:rPr>
            <a:t>JUNE 9</a:t>
          </a:r>
          <a:r>
            <a:rPr lang="en-US" sz="2000" b="1" i="1" kern="1200" baseline="30000" dirty="0" smtClean="0">
              <a:solidFill>
                <a:schemeClr val="tx1"/>
              </a:solidFill>
            </a:rPr>
            <a:t>th</a:t>
          </a:r>
          <a:r>
            <a:rPr lang="en-US" sz="2000" b="1" i="1" kern="1200" dirty="0" smtClean="0">
              <a:solidFill>
                <a:schemeClr val="tx1"/>
              </a:solidFill>
            </a:rPr>
            <a:t> - Choose design concept!</a:t>
          </a:r>
          <a:endParaRPr lang="en-US" sz="2000" b="1" i="1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solidFill>
                <a:schemeClr val="tx1"/>
              </a:solidFill>
            </a:rPr>
            <a:t>Begin Schematic Design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5984367" y="2498557"/>
        <a:ext cx="2623542" cy="18275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/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4975" cy="4651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>
            <a:defPPr lvl="0">
              <a:buNone/>
            </a:defPPr>
            <a:lvl1pPr lvl="0" eaLnBrk="1" fontAlgn="auto" hangingPunct="1"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itchFamily="18"/>
                <a:ea typeface="Arial Unicode MS" pitchFamily="2"/>
                <a:cs typeface="Arial Unicode MS" pitchFamily="2"/>
              </a:defRPr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>
              <a:defRPr sz="1400"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/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881438" y="0"/>
            <a:ext cx="2976562" cy="4651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>
            <a:defPPr lvl="0">
              <a:buNone/>
            </a:defPPr>
            <a:lvl1pPr lvl="0" algn="r" eaLnBrk="1" fontAlgn="auto" hangingPunct="1"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itchFamily="18"/>
                <a:ea typeface="Arial Unicode MS" pitchFamily="2"/>
                <a:cs typeface="Arial Unicode MS" pitchFamily="2"/>
              </a:defRPr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>
              <a:defRPr sz="1400"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/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8829675"/>
            <a:ext cx="2974975" cy="4651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1"/>
          <a:lstStyle>
            <a:defPPr lvl="0">
              <a:buNone/>
            </a:defPPr>
            <a:lvl1pPr lvl="0" eaLnBrk="1" fontAlgn="auto" hangingPunct="1"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itchFamily="18"/>
                <a:ea typeface="Arial Unicode MS" pitchFamily="2"/>
                <a:cs typeface="Arial Unicode MS" pitchFamily="2"/>
              </a:defRPr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>
              <a:defRPr sz="1400"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/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881438" y="8829675"/>
            <a:ext cx="2976562" cy="4651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ea typeface="Arial Unicode MS" pitchFamily="4" charset="-128"/>
                <a:cs typeface="Arial Unicode MS" pitchFamily="4" charset="-128"/>
              </a:defRPr>
            </a:lvl1pPr>
          </a:lstStyle>
          <a:p>
            <a:pPr>
              <a:defRPr/>
            </a:pPr>
            <a:fld id="{84009F65-9CE0-5F41-B1F3-0E969D0EF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/>
            </a:extLst>
          </p:cNvPr>
          <p:cNvSpPr>
            <a:spLocks noMove="1" noResize="1"/>
          </p:cNvSpPr>
          <p:nvPr/>
        </p:nvSpPr>
        <p:spPr>
          <a:xfrm>
            <a:off x="0" y="0"/>
            <a:ext cx="6858000" cy="9294813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wrap="none" lIns="90000" tIns="45000" rIns="90000" bIns="45000" anchor="ctr" anchorCtr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dirty="0">
              <a:solidFill>
                <a:srgbClr val="000000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Header Placeholder 2">
            <a:extLst>
              <a:ext uri="{FF2B5EF4-FFF2-40B4-BE49-F238E27FC236}"/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t" anchorCtr="0" compatLnSpc="1"/>
          <a:lstStyle>
            <a:lvl1pPr marL="0" marR="0" lvl="0" indent="0"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en-US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Arial Unicode MS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t" anchorCtr="0" compatLnSpc="1"/>
          <a:lstStyle>
            <a:lvl1pPr marL="0" marR="0" lvl="0" indent="0" algn="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en-US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Arial Unicode MS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4341" name="Slide Image Placeholder 4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14342" name="Notes Placeholder 5"/>
          <p:cNvSpPr txBox="1">
            <a:spLocks noGrp="1"/>
          </p:cNvSpPr>
          <p:nvPr>
            <p:ph type="body" sz="quarter" idx="3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7" name="Footer Placeholder 6">
            <a:extLst>
              <a:ext uri="{FF2B5EF4-FFF2-40B4-BE49-F238E27FC236}"/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b" anchorCtr="0" compatLnSpc="1"/>
          <a:lstStyle>
            <a:lvl1pPr marL="0" marR="0" lvl="0" indent="0"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en-US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Arial Unicode MS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7">
            <a:extLst>
              <a:ext uri="{FF2B5EF4-FFF2-40B4-BE49-F238E27FC236}"/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ea typeface="Arial Unicode MS" pitchFamily="4" charset="-128"/>
                <a:cs typeface="Arial Unicode MS" pitchFamily="4" charset="-128"/>
              </a:defRPr>
            </a:lvl1pPr>
          </a:lstStyle>
          <a:p>
            <a:pPr>
              <a:defRPr/>
            </a:pPr>
            <a:fld id="{6B66D5EB-5EC8-F442-BBB0-2B9FB5F369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ts val="450"/>
      </a:spcBef>
      <a:spcAft>
        <a:spcPct val="0"/>
      </a:spcAft>
      <a:tabLst>
        <a:tab pos="0" algn="l"/>
        <a:tab pos="914400" algn="l"/>
        <a:tab pos="1828800" algn="l"/>
        <a:tab pos="2741613" algn="l"/>
        <a:tab pos="3657600" algn="l"/>
        <a:tab pos="4572000" algn="l"/>
        <a:tab pos="5484813" algn="l"/>
        <a:tab pos="6399213" algn="l"/>
        <a:tab pos="7315200" algn="l"/>
        <a:tab pos="8229600" algn="l"/>
        <a:tab pos="9144000" algn="l"/>
        <a:tab pos="10058400" algn="l"/>
      </a:tabLst>
      <a:defRPr lang="en-US" sz="1200">
        <a:solidFill>
          <a:srgbClr val="000000"/>
        </a:solidFill>
        <a:latin typeface="Calibri" pitchFamily="34"/>
        <a:ea typeface="Arial Unicode MS" pitchFamily="2"/>
        <a:cs typeface="Arial Unicode MS" pitchFamily="2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 Unicode MS" pitchFamily="34" charset="-128"/>
        <a:cs typeface="Arial Unicode MS" pitchFamily="34" charset="-128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 Unicode MS" pitchFamily="34" charset="-128"/>
        <a:cs typeface="Arial Unicode MS" pitchFamily="34" charset="-128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 Unicode MS" pitchFamily="34" charset="-128"/>
        <a:cs typeface="Arial Unicode MS" pitchFamily="34" charset="-128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</a:ln>
        </p:spPr>
      </p:sp>
      <p:sp>
        <p:nvSpPr>
          <p:cNvPr id="16387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/>
            <a:endParaRPr>
              <a:latin typeface="Calibri" pitchFamily="4" charset="0"/>
              <a:ea typeface="Arial Unicode MS" pitchFamily="4" charset="-128"/>
              <a:cs typeface="Arial Unicode MS" pitchFamily="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/>
            <a:endParaRPr>
              <a:latin typeface="Calibri" pitchFamily="4" charset="0"/>
              <a:ea typeface="Arial Unicode MS" pitchFamily="4" charset="-128"/>
              <a:cs typeface="Arial Unicode MS" pitchFamily="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0483" name="Notes Placeholder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>
              <a:latin typeface="Calibri" pitchFamily="4" charset="0"/>
              <a:ea typeface="Arial Unicode MS" pitchFamily="4" charset="-128"/>
              <a:cs typeface="Arial Unicode MS" pitchFamily="4" charset="-128"/>
            </a:endParaRPr>
          </a:p>
        </p:txBody>
      </p:sp>
      <p:sp>
        <p:nvSpPr>
          <p:cNvPr id="2048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427FDF7-2301-1B44-AD65-949B6A71C605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4579" name="Notes Placeholder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>
              <a:latin typeface="Calibri" pitchFamily="4" charset="0"/>
              <a:ea typeface="Arial Unicode MS" pitchFamily="4" charset="-128"/>
              <a:cs typeface="Arial Unicode MS" pitchFamily="4" charset="-128"/>
            </a:endParaRPr>
          </a:p>
        </p:txBody>
      </p:sp>
      <p:sp>
        <p:nvSpPr>
          <p:cNvPr id="24580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8C452E5-52F8-AD4B-B080-09DCCD0E8DE2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28963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gif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4875" y="3648075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04875" y="3648075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025" y="6354763"/>
            <a:ext cx="12192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DE44F-EAB8-8F4B-BD2B-08419D083D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4E9E7-4870-FF4F-92C1-DD9D9A4A49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Isosceles Triangle 4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 rot="5400000">
            <a:off x="3630612" y="3201988"/>
            <a:ext cx="585152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3DBB3-29C2-5342-B199-10631431E8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21BB-5F56-497F-9B21-DA8F49334717}" type="datetime1">
              <a:rPr lang="en-US" smtClean="0"/>
              <a:pPr/>
              <a:t>11/3/17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A5356-D853-4146-89A9-FCB5D315C9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11228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BC433-9F59-4CC8-832B-351C629DC692}" type="datetime1">
              <a:rPr lang="en-US" smtClean="0"/>
              <a:pPr/>
              <a:t>11/3/17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A5356-D853-4146-89A9-FCB5D315C9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88012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2C7E9-6D85-42DE-AB69-D4A819D172C9}" type="datetime1">
              <a:rPr lang="en-US" smtClean="0"/>
              <a:pPr/>
              <a:t>11/3/17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A5356-D853-4146-89A9-FCB5D315C9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20299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FBD14-2FB3-4839-9A3B-AADED0C3ABD1}" type="datetime1">
              <a:rPr lang="en-US" smtClean="0"/>
              <a:pPr/>
              <a:t>11/3/17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A5356-D853-4146-89A9-FCB5D315C9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91666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2A9E-1ACB-422A-BB81-DB83AC62E660}" type="datetime1">
              <a:rPr lang="en-US" smtClean="0"/>
              <a:pPr/>
              <a:t>11/3/17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A5356-D853-4146-89A9-FCB5D315C9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90971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ACD43-172E-4786-8928-8816DF684149}" type="datetime1">
              <a:rPr lang="en-US" smtClean="0"/>
              <a:pPr/>
              <a:t>11/3/17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A5356-D853-4146-89A9-FCB5D315C9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19279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2151-52A8-426D-A778-14BE222472C8}" type="datetime1">
              <a:rPr lang="en-US" smtClean="0"/>
              <a:pPr/>
              <a:t>11/3/17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A5356-D853-4146-89A9-FCB5D315C9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01022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86EB-2D64-4BFA-82D1-7462D456C0CE}" type="datetime1">
              <a:rPr lang="en-US" smtClean="0"/>
              <a:pPr/>
              <a:t>11/3/17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A5356-D853-4146-89A9-FCB5D315C9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73413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1C63D-FC6B-A941-8007-22AC01C774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EA14-4D38-478F-B5D3-915A7C109A2D}" type="datetime1">
              <a:rPr lang="en-US" smtClean="0"/>
              <a:pPr/>
              <a:t>11/3/17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A5356-D853-4146-89A9-FCB5D315C9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3567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45339-B332-4255-8771-9F01F2B9894F}" type="datetime1">
              <a:rPr lang="en-US" smtClean="0"/>
              <a:pPr/>
              <a:t>11/3/17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A5356-D853-4146-89A9-FCB5D315C9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28348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1B45-8522-4202-9E6A-AB8BABAADA3E}" type="datetime1">
              <a:rPr lang="en-US" smtClean="0"/>
              <a:pPr/>
              <a:t>11/3/17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A5356-D853-4146-89A9-FCB5D315C9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38510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3074" y="0"/>
            <a:ext cx="3206551" cy="6858000"/>
          </a:xfrm>
          <a:prstGeom prst="rect">
            <a:avLst/>
          </a:prstGeom>
          <a:solidFill>
            <a:srgbClr val="1C4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998420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="" xmlns:mv="urn:schemas-microsoft-com:mac:vml" xmlns:mc="http://schemas.openxmlformats.org/markup-compatibility/2006" id="{782B804B-3CC0-4939-B90B-C70902025E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18214" b="13485"/>
          <a:stretch/>
        </p:blipFill>
        <p:spPr>
          <a:xfrm>
            <a:off x="15624" y="3579"/>
            <a:ext cx="9143999" cy="6856214"/>
          </a:xfrm>
          <a:prstGeom prst="rect">
            <a:avLst/>
          </a:prstGeom>
          <a:effectLst>
            <a:softEdge rad="0"/>
          </a:effectLst>
        </p:spPr>
      </p:pic>
      <p:sp>
        <p:nvSpPr>
          <p:cNvPr id="8" name="Rectangle 7"/>
          <p:cNvSpPr/>
          <p:nvPr userDrawn="1"/>
        </p:nvSpPr>
        <p:spPr>
          <a:xfrm>
            <a:off x="-7399" y="1793"/>
            <a:ext cx="9144000" cy="6858000"/>
          </a:xfrm>
          <a:prstGeom prst="rect">
            <a:avLst/>
          </a:prstGeom>
          <a:solidFill>
            <a:srgbClr val="00488E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3448" y="2667000"/>
            <a:ext cx="5773655" cy="1524000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000">
                <a:solidFill>
                  <a:srgbClr val="00B5E2"/>
                </a:solidFill>
                <a:latin typeface="HelveticaNeue LT 45 Light" panose="020B0403020202020204" pitchFamily="34" charset="0"/>
              </a:defRPr>
            </a:lvl1pPr>
          </a:lstStyle>
          <a:p>
            <a:r>
              <a:rPr lang="en-US" dirty="0" smtClean="0"/>
              <a:t>Title Here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3447" y="4267200"/>
            <a:ext cx="5773654" cy="990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cap="none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599425" y="753591"/>
            <a:ext cx="1398645" cy="6228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70458" y="796677"/>
            <a:ext cx="840590" cy="536658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575553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2819400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" y="2819400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975" y="6354763"/>
            <a:ext cx="1520825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48D3E-1E98-BF4A-8638-C46F7AB274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F01CD-EE24-4847-A36D-D550A0F838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5F7D7-B6D2-CA4D-92AD-FC5D62113B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6D79C-7617-5446-B10B-F55FA692F0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1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Isosceles Triangle 2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A7C00-6040-5446-A73A-F5FF8F713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 rot="5400000">
            <a:off x="3160712" y="3324226"/>
            <a:ext cx="603567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Isosceles Triangle 6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6E5E5-E628-F94F-A3F4-57E4D39B19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500063"/>
            <a:ext cx="182563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49813-85F7-674C-B918-831A4DBD2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B9168FE-1494-0049-96E1-14F77028B3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2" r:id="rId2"/>
    <p:sldLayoutId id="2147483967" r:id="rId3"/>
    <p:sldLayoutId id="2147483963" r:id="rId4"/>
    <p:sldLayoutId id="2147483964" r:id="rId5"/>
    <p:sldLayoutId id="2147483968" r:id="rId6"/>
    <p:sldLayoutId id="2147483969" r:id="rId7"/>
    <p:sldLayoutId id="2147483970" r:id="rId8"/>
    <p:sldLayoutId id="2147483971" r:id="rId9"/>
    <p:sldLayoutId id="2147483965" r:id="rId10"/>
    <p:sldLayoutId id="214748397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ＭＳ Ｐゴシック" pitchFamily="4" charset="-128"/>
          <a:cs typeface="ＭＳ Ｐゴシック" pitchFamily="4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Gothic" pitchFamily="4" charset="0"/>
          <a:ea typeface="ＭＳ Ｐゴシック" pitchFamily="4" charset="-128"/>
          <a:cs typeface="ＭＳ Ｐゴシック" pitchFamily="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Gothic" pitchFamily="4" charset="0"/>
          <a:ea typeface="ＭＳ Ｐゴシック" pitchFamily="4" charset="-128"/>
          <a:cs typeface="ＭＳ Ｐゴシック" pitchFamily="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Gothic" pitchFamily="4" charset="0"/>
          <a:ea typeface="ＭＳ Ｐゴシック" pitchFamily="4" charset="-128"/>
          <a:cs typeface="ＭＳ Ｐゴシック" pitchFamily="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Gothic" pitchFamily="4" charset="0"/>
          <a:ea typeface="ＭＳ Ｐゴシック" pitchFamily="4" charset="-128"/>
          <a:cs typeface="ＭＳ Ｐゴシック" pitchFamily="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Gothic" pitchFamily="4" charset="0"/>
          <a:ea typeface="ＭＳ Ｐゴシック" pitchFamily="4" charset="-128"/>
          <a:cs typeface="ＭＳ Ｐゴシック" pitchFamily="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Gothic" pitchFamily="4" charset="0"/>
          <a:ea typeface="ＭＳ Ｐゴシック" pitchFamily="4" charset="-128"/>
          <a:cs typeface="ＭＳ Ｐゴシック" pitchFamily="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Gothic" pitchFamily="4" charset="0"/>
          <a:ea typeface="ＭＳ Ｐゴシック" pitchFamily="4" charset="-128"/>
          <a:cs typeface="ＭＳ Ｐゴシック" pitchFamily="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Gothic" pitchFamily="4" charset="0"/>
          <a:ea typeface="ＭＳ Ｐゴシック" pitchFamily="4" charset="-128"/>
          <a:cs typeface="ＭＳ Ｐゴシック" pitchFamily="4" charset="-128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itchFamily="4" charset="2"/>
        <a:buChar char=""/>
        <a:defRPr sz="2600" kern="1200">
          <a:solidFill>
            <a:schemeClr val="tx1"/>
          </a:solidFill>
          <a:latin typeface="+mn-lt"/>
          <a:ea typeface="ＭＳ Ｐゴシック" pitchFamily="4" charset="-128"/>
          <a:cs typeface="ＭＳ Ｐゴシック" pitchFamily="4" charset="-128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itchFamily="4" charset="2"/>
        <a:buChar char=""/>
        <a:defRPr sz="2300" kern="1200">
          <a:solidFill>
            <a:schemeClr val="tx2"/>
          </a:solidFill>
          <a:latin typeface="+mn-lt"/>
          <a:ea typeface="ＭＳ Ｐゴシック" pitchFamily="4" charset="-128"/>
          <a:cs typeface="+mn-cs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itchFamily="4" charset="2"/>
        <a:buChar char=""/>
        <a:defRPr sz="20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pitchFamily="4" charset="2"/>
        <a:buChar char=""/>
        <a:defRPr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itchFamily="4" charset="2"/>
        <a:buChar char=""/>
        <a:defRPr sz="16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9E67F-F252-42F4-BE3D-212C86059921}" type="datetime1">
              <a:rPr lang="en-US" smtClean="0"/>
              <a:pPr/>
              <a:t>11/3/17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A5356-D853-4146-89A9-FCB5D315C9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87804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64749" y="649288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  <a:latin typeface="Verdana" pitchFamily="34" charset="0"/>
              </a:defRPr>
            </a:lvl1pPr>
          </a:lstStyle>
          <a:p>
            <a:fld id="{BFE89C3F-3157-4D7C-A762-CCA70914FD10}" type="slidenum">
              <a:rPr lang="en-US" smtClean="0">
                <a:solidFill>
                  <a:srgbClr val="4F81BD"/>
                </a:solidFill>
              </a:rPr>
              <a:pPr/>
              <a:t>‹#›</a:t>
            </a:fld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4953000" y="6596330"/>
            <a:ext cx="3505200" cy="261670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</a:defRPr>
            </a:lvl1pPr>
          </a:lstStyle>
          <a:p>
            <a:r>
              <a:rPr lang="en-US" b="1">
                <a:solidFill>
                  <a:prstClr val="black">
                    <a:lumMod val="50000"/>
                    <a:lumOff val="50000"/>
                  </a:prstClr>
                </a:solidFill>
              </a:rPr>
              <a:t>SAP America  │ EwingCole ©2017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41009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8" r:id="rId2"/>
  </p:sldLayoutIdLst>
  <p:transition>
    <p:fade/>
  </p:transition>
  <p:timing>
    <p:tnLst>
      <p:par>
        <p:cTn id="1" dur="indefinite" restart="never" nodeType="tmRoot"/>
      </p:par>
    </p:tnLst>
  </p:timing>
  <p:hf hdr="0" dt="0"/>
  <p:txStyles>
    <p:titleStyle>
      <a:lvl1pPr algn="l" defTabSz="914126" rtl="0" eaLnBrk="1" latinLnBrk="0" hangingPunct="1">
        <a:spcBef>
          <a:spcPct val="0"/>
        </a:spcBef>
        <a:buNone/>
        <a:defRPr sz="3999" kern="1200">
          <a:solidFill>
            <a:srgbClr val="514A42"/>
          </a:solidFill>
          <a:latin typeface="Verdana" pitchFamily="34" charset="0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3199" kern="1200">
          <a:solidFill>
            <a:srgbClr val="514A42"/>
          </a:solidFill>
          <a:latin typeface="Verdana" pitchFamily="34" charset="0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2799" kern="1200">
          <a:solidFill>
            <a:srgbClr val="514A42"/>
          </a:solidFill>
          <a:latin typeface="Verdana" pitchFamily="34" charset="0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399" kern="1200">
          <a:solidFill>
            <a:srgbClr val="514A42"/>
          </a:solidFill>
          <a:latin typeface="Verdana" pitchFamily="34" charset="0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1999" kern="1200">
          <a:solidFill>
            <a:srgbClr val="514A42"/>
          </a:solidFill>
          <a:latin typeface="Verdana" pitchFamily="34" charset="0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»"/>
        <a:defRPr sz="1999" kern="1200">
          <a:solidFill>
            <a:srgbClr val="514A42"/>
          </a:solidFill>
          <a:latin typeface="Verdana" pitchFamily="34" charset="0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2"/>
          <p:cNvSpPr txBox="1">
            <a:spLocks noChangeArrowheads="1"/>
          </p:cNvSpPr>
          <p:nvPr/>
        </p:nvSpPr>
        <p:spPr bwMode="auto">
          <a:xfrm>
            <a:off x="609600" y="5638800"/>
            <a:ext cx="7924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200" i="1" dirty="0">
                <a:latin typeface="+mn-lt"/>
                <a:ea typeface="Lucida Sans Unicode" pitchFamily="4" charset="0"/>
                <a:cs typeface="Lucida Sans Unicode" pitchFamily="4" charset="0"/>
              </a:rPr>
              <a:t>State of the Town, November 4, 2017</a:t>
            </a:r>
            <a:endParaRPr lang="en-US" sz="3200" u="sng" dirty="0">
              <a:latin typeface="+mn-lt"/>
              <a:ea typeface="Lucida Sans Unicode" pitchFamily="4" charset="0"/>
              <a:cs typeface="Lucida Sans Unicode" pitchFamily="4" charset="0"/>
            </a:endParaRPr>
          </a:p>
        </p:txBody>
      </p:sp>
      <p:sp>
        <p:nvSpPr>
          <p:cNvPr id="15363" name="Title 18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/>
          <a:lstStyle/>
          <a:p>
            <a:pPr algn="ctr" eaLnBrk="1" hangingPunct="1"/>
            <a:r>
              <a:rPr lang="en-US" sz="4800" b="1" smtClean="0">
                <a:solidFill>
                  <a:schemeClr val="tx1"/>
                </a:solidFill>
              </a:rPr>
              <a:t>Campus Projects</a:t>
            </a:r>
          </a:p>
        </p:txBody>
      </p:sp>
      <p:pic>
        <p:nvPicPr>
          <p:cNvPr id="24" name="Picture Placeholder 23" descr="IMG_2371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645025" y="1828800"/>
            <a:ext cx="4041775" cy="3032125"/>
          </a:xfrm>
          <a:effectLst>
            <a:outerShdw blurRad="2540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Content Placeholder 6" descr="IMG_5337.jpg"/>
          <p:cNvPicPr>
            <a:picLocks noGrp="1" noChangeAspect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381000" y="1828800"/>
            <a:ext cx="4041775" cy="3032125"/>
          </a:xfrm>
          <a:effectLst>
            <a:outerShdw blurRad="2540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>
                <a:solidFill>
                  <a:srgbClr val="000000"/>
                </a:solidFill>
              </a:rPr>
              <a:t>Our Team</a:t>
            </a:r>
          </a:p>
        </p:txBody>
      </p:sp>
      <p:sp>
        <p:nvSpPr>
          <p:cNvPr id="27651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8229600" cy="4937125"/>
          </a:xfrm>
        </p:spPr>
        <p:txBody>
          <a:bodyPr anchor="ctr"/>
          <a:lstStyle/>
          <a:p>
            <a:pPr algn="ctr" eaLnBrk="1" hangingPunct="1">
              <a:buFont typeface="Wingdings 3" pitchFamily="4" charset="2"/>
              <a:buNone/>
            </a:pPr>
            <a:r>
              <a:rPr lang="en-US" sz="3600" smtClean="0"/>
              <a:t>Owner’s Project Manager:</a:t>
            </a:r>
          </a:p>
          <a:p>
            <a:pPr algn="ctr" eaLnBrk="1" hangingPunct="1">
              <a:buFont typeface="Wingdings 3" pitchFamily="4" charset="2"/>
              <a:buNone/>
            </a:pPr>
            <a:r>
              <a:rPr lang="en-US" sz="3600" b="1" smtClean="0"/>
              <a:t>Daedalus Projects, Inc.</a:t>
            </a:r>
          </a:p>
          <a:p>
            <a:pPr algn="ctr" eaLnBrk="1" hangingPunct="1">
              <a:buFont typeface="Wingdings 3" pitchFamily="4" charset="2"/>
              <a:buNone/>
            </a:pPr>
            <a:endParaRPr lang="en-US" sz="3600" smtClean="0"/>
          </a:p>
          <a:p>
            <a:pPr algn="ctr" eaLnBrk="1" hangingPunct="1">
              <a:buFont typeface="Wingdings 3" pitchFamily="4" charset="2"/>
              <a:buNone/>
            </a:pPr>
            <a:r>
              <a:rPr lang="en-US" sz="3600" smtClean="0"/>
              <a:t>Design Team:</a:t>
            </a:r>
          </a:p>
          <a:p>
            <a:pPr algn="ctr" eaLnBrk="1" hangingPunct="1">
              <a:buFont typeface="Wingdings 3" pitchFamily="4" charset="2"/>
              <a:buNone/>
            </a:pPr>
            <a:r>
              <a:rPr lang="en-US" sz="3600" b="1" smtClean="0"/>
              <a:t>SMMA</a:t>
            </a:r>
          </a:p>
          <a:p>
            <a:pPr algn="ctr" eaLnBrk="1" hangingPunct="1">
              <a:buFont typeface="Wingdings 3" pitchFamily="4" charset="2"/>
              <a:buNone/>
            </a:pPr>
            <a:r>
              <a:rPr lang="en-US" sz="3600" b="1" smtClean="0"/>
              <a:t>EwingCole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28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Community Center Preliminary Planning and Design Committee:</a:t>
            </a:r>
            <a:endParaRPr lang="en-US" sz="2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5181600"/>
            <a:ext cx="8634352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i="1" u="sng" dirty="0" smtClean="0">
                <a:latin typeface="Calibri"/>
                <a:cs typeface="Calibri"/>
              </a:rPr>
              <a:t>GENERAL CONSIDERATIONS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Co-locating departments reduces space needs = cost savings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PRD must be near schools so all sites besides Ballfield Road require constructing two separate buildings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The Town should determine desire for a community center and study potential sites.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" y="600670"/>
            <a:ext cx="38861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 smtClean="0">
                <a:latin typeface="Calibri"/>
                <a:cs typeface="Calibri"/>
              </a:rPr>
              <a:t>Refine the program needs of the COA, PRD, and community orgs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 smtClean="0">
                <a:latin typeface="Calibri"/>
                <a:cs typeface="Calibri"/>
              </a:rPr>
              <a:t>Evaluate Hartwell siting options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4419599" y="600670"/>
            <a:ext cx="44195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 smtClean="0">
                <a:latin typeface="Calibri"/>
                <a:cs typeface="Calibri"/>
              </a:rPr>
              <a:t>Develop preliminary/15% schematic design plans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 smtClean="0">
                <a:latin typeface="Calibri"/>
                <a:cs typeface="Calibri"/>
              </a:rPr>
              <a:t>Develop a reliable cost estimate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52400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Calibri"/>
                <a:cs typeface="Calibri"/>
              </a:rPr>
              <a:t>B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uilds on three previous studies: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4800" y="2789872"/>
            <a:ext cx="4595752" cy="23083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i="1" u="sng" dirty="0" smtClean="0">
                <a:latin typeface="Calibri"/>
                <a:cs typeface="Calibri"/>
              </a:rPr>
              <a:t>BEMIS HALL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>
                <a:latin typeface="Calibri"/>
                <a:cs typeface="Calibri"/>
              </a:rPr>
              <a:t>Not well-suited for use as a senior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Lacks space for core programs and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Lacks parking, requiring long walks to the entrance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Not accessible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Cannot provide for adequate confidential counseling space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76752" y="2789872"/>
            <a:ext cx="3962400" cy="23083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i="1" u="sng" dirty="0" smtClean="0">
                <a:latin typeface="Calibri"/>
                <a:cs typeface="Calibri"/>
              </a:rPr>
              <a:t>HARTWELL PODS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Long past their life expectancy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C</a:t>
            </a:r>
            <a:r>
              <a:rPr lang="en-US" dirty="0" smtClean="0">
                <a:latin typeface="Calibri"/>
                <a:cs typeface="Calibri"/>
              </a:rPr>
              <a:t>ode violations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A</a:t>
            </a:r>
            <a:r>
              <a:rPr lang="en-US" dirty="0" smtClean="0">
                <a:latin typeface="Calibri"/>
                <a:cs typeface="Calibri"/>
              </a:rPr>
              <a:t>ccess barriers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Leaking roofs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Asbestos ceiling and flooring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Lack adequate parking.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PRD is a tenant-at-will of the Schools.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1828800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AutoNum type="arabicParenR"/>
            </a:pPr>
            <a:r>
              <a:rPr lang="en-US" b="1" i="1" dirty="0" smtClean="0">
                <a:latin typeface="Calibri"/>
                <a:cs typeface="Calibri"/>
              </a:rPr>
              <a:t>COMMUNITY CENTER FEASIBILITY COMMITTEE FINAL REPORT (2012)</a:t>
            </a:r>
          </a:p>
          <a:p>
            <a:pPr algn="ctr"/>
            <a:r>
              <a:rPr lang="en-US" i="1" dirty="0" smtClean="0">
                <a:latin typeface="Calibri"/>
                <a:cs typeface="Calibri"/>
              </a:rPr>
              <a:t>To evaluate existing and future space needs of the COA and PRD and explore options. </a:t>
            </a:r>
          </a:p>
        </p:txBody>
      </p:sp>
      <p:sp>
        <p:nvSpPr>
          <p:cNvPr id="2" name="Rectangle 1"/>
          <p:cNvSpPr/>
          <p:nvPr/>
        </p:nvSpPr>
        <p:spPr>
          <a:xfrm>
            <a:off x="3748697" y="2450068"/>
            <a:ext cx="1646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>
                <a:latin typeface="Calibri"/>
                <a:cs typeface="Calibri"/>
              </a:rPr>
              <a:t>KEY FINDINGS</a:t>
            </a:r>
            <a:r>
              <a:rPr lang="en-US" b="1" dirty="0">
                <a:latin typeface="Calibri"/>
                <a:cs typeface="Calibri"/>
              </a:rPr>
              <a:t>: 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0444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286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>
                <a:latin typeface="Calibri"/>
                <a:cs typeface="Calibri"/>
              </a:rPr>
              <a:t>2) COMMUNITY CENTER STUDY COMMITTEE REPORT (2015)</a:t>
            </a:r>
          </a:p>
          <a:p>
            <a:pPr algn="ctr"/>
            <a:r>
              <a:rPr lang="en-US" i="1" dirty="0" smtClean="0">
                <a:latin typeface="Calibri"/>
                <a:cs typeface="Calibri"/>
              </a:rPr>
              <a:t>To determine Town’s desire for a community center and examine potential sites</a:t>
            </a:r>
            <a:endParaRPr lang="en-US" i="1" dirty="0"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2694" y="1342072"/>
            <a:ext cx="8416506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Reconfirmed </a:t>
            </a:r>
            <a:r>
              <a:rPr lang="en-US" dirty="0">
                <a:latin typeface="Calibri"/>
                <a:cs typeface="Calibri"/>
              </a:rPr>
              <a:t>COA needs are </a:t>
            </a:r>
            <a:r>
              <a:rPr lang="en-US" i="1" dirty="0" smtClean="0">
                <a:latin typeface="Calibri"/>
                <a:cs typeface="Calibri"/>
              </a:rPr>
              <a:t>immediate </a:t>
            </a:r>
            <a:r>
              <a:rPr lang="en-US" dirty="0">
                <a:latin typeface="Calibri"/>
                <a:cs typeface="Calibri"/>
              </a:rPr>
              <a:t>and PRD needs </a:t>
            </a:r>
            <a:r>
              <a:rPr lang="en-US" i="1" dirty="0" smtClean="0">
                <a:latin typeface="Calibri"/>
                <a:cs typeface="Calibri"/>
              </a:rPr>
              <a:t>significant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Multiple </a:t>
            </a:r>
            <a:r>
              <a:rPr lang="en-US" dirty="0">
                <a:latin typeface="Calibri"/>
                <a:cs typeface="Calibri"/>
              </a:rPr>
              <a:t>public meetings showed </a:t>
            </a:r>
            <a:r>
              <a:rPr lang="en-US" i="1" dirty="0" smtClean="0">
                <a:latin typeface="Calibri"/>
                <a:cs typeface="Calibri"/>
              </a:rPr>
              <a:t>very </a:t>
            </a:r>
            <a:r>
              <a:rPr lang="en-US" i="1" dirty="0">
                <a:latin typeface="Calibri"/>
                <a:cs typeface="Calibri"/>
              </a:rPr>
              <a:t>strong support for a newly constructed, </a:t>
            </a:r>
            <a:r>
              <a:rPr lang="en-US" i="1" dirty="0" smtClean="0">
                <a:latin typeface="Calibri"/>
                <a:cs typeface="Calibri"/>
              </a:rPr>
              <a:t>centrally </a:t>
            </a:r>
            <a:r>
              <a:rPr lang="en-US" i="1" dirty="0">
                <a:latin typeface="Calibri"/>
                <a:cs typeface="Calibri"/>
              </a:rPr>
              <a:t>located multi-generational community </a:t>
            </a:r>
            <a:r>
              <a:rPr lang="en-US" i="1" dirty="0" smtClean="0">
                <a:latin typeface="Calibri"/>
                <a:cs typeface="Calibri"/>
              </a:rPr>
              <a:t>center </a:t>
            </a:r>
            <a:endParaRPr lang="en-US" i="1" dirty="0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>
                <a:latin typeface="Calibri"/>
                <a:cs typeface="Calibri"/>
              </a:rPr>
              <a:t>Overwhelming </a:t>
            </a:r>
            <a:r>
              <a:rPr lang="en-US" dirty="0">
                <a:latin typeface="Calibri"/>
                <a:cs typeface="Calibri"/>
              </a:rPr>
              <a:t>choice for location was the Hartwell </a:t>
            </a:r>
            <a:r>
              <a:rPr lang="en-US" dirty="0" smtClean="0">
                <a:latin typeface="Calibri"/>
                <a:cs typeface="Calibri"/>
              </a:rPr>
              <a:t>Campus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Planning </a:t>
            </a:r>
            <a:r>
              <a:rPr lang="en-US" dirty="0">
                <a:latin typeface="Calibri"/>
                <a:cs typeface="Calibri"/>
              </a:rPr>
              <a:t>for the community center should be integrated with the School </a:t>
            </a:r>
            <a:r>
              <a:rPr lang="en-US" dirty="0" smtClean="0">
                <a:latin typeface="Calibri"/>
                <a:cs typeface="Calibri"/>
              </a:rPr>
              <a:t>Project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299067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>
                <a:latin typeface="Calibri"/>
                <a:cs typeface="Calibri"/>
              </a:rPr>
              <a:t>3) CAMPUS </a:t>
            </a:r>
            <a:r>
              <a:rPr lang="en-US" b="1" i="1" dirty="0">
                <a:latin typeface="Calibri"/>
                <a:cs typeface="Calibri"/>
              </a:rPr>
              <a:t>MASTER PLANNING COMMITTEE (2016)</a:t>
            </a:r>
          </a:p>
          <a:p>
            <a:pPr algn="ctr"/>
            <a:r>
              <a:rPr lang="en-US" i="1" dirty="0" smtClean="0">
                <a:latin typeface="Calibri"/>
                <a:cs typeface="Calibri"/>
              </a:rPr>
              <a:t>Answer </a:t>
            </a:r>
            <a:r>
              <a:rPr lang="en-US" i="1" dirty="0">
                <a:latin typeface="Calibri"/>
                <a:cs typeface="Calibri"/>
              </a:rPr>
              <a:t>certain basic capacity questions about the Ballfield Road Campus related to its </a:t>
            </a:r>
            <a:endParaRPr lang="en-US" i="1" dirty="0" smtClean="0">
              <a:latin typeface="Calibri"/>
              <a:cs typeface="Calibri"/>
            </a:endParaRPr>
          </a:p>
          <a:p>
            <a:pPr algn="ctr"/>
            <a:r>
              <a:rPr lang="en-US" i="1" dirty="0" smtClean="0">
                <a:latin typeface="Calibri"/>
                <a:cs typeface="Calibri"/>
              </a:rPr>
              <a:t>ability </a:t>
            </a:r>
            <a:r>
              <a:rPr lang="en-US" i="1" dirty="0">
                <a:latin typeface="Calibri"/>
                <a:cs typeface="Calibri"/>
              </a:rPr>
              <a:t>to accommodate additional uses, including a community center, and consider how </a:t>
            </a:r>
            <a:endParaRPr lang="en-US" i="1" dirty="0" smtClean="0">
              <a:latin typeface="Calibri"/>
              <a:cs typeface="Calibri"/>
            </a:endParaRPr>
          </a:p>
          <a:p>
            <a:pPr algn="ctr"/>
            <a:r>
              <a:rPr lang="en-US" i="1" dirty="0" smtClean="0">
                <a:latin typeface="Calibri"/>
                <a:cs typeface="Calibri"/>
              </a:rPr>
              <a:t>uses </a:t>
            </a:r>
            <a:r>
              <a:rPr lang="en-US" i="1" dirty="0">
                <a:latin typeface="Calibri"/>
                <a:cs typeface="Calibri"/>
              </a:rPr>
              <a:t>might be arranged on the </a:t>
            </a:r>
            <a:r>
              <a:rPr lang="en-US" i="1" dirty="0" smtClean="0">
                <a:latin typeface="Calibri"/>
                <a:cs typeface="Calibri"/>
              </a:rPr>
              <a:t>campus</a:t>
            </a:r>
            <a:endParaRPr lang="en-US" i="1" dirty="0">
              <a:latin typeface="Calibri"/>
              <a:cs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2694" y="4694872"/>
            <a:ext cx="8416506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No engineering or regulatory reason precludes a community center on the </a:t>
            </a:r>
            <a:r>
              <a:rPr lang="en-US" dirty="0" smtClean="0">
                <a:latin typeface="Calibri"/>
                <a:cs typeface="Calibri"/>
              </a:rPr>
              <a:t>Ballfield Road Campus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No </a:t>
            </a:r>
            <a:r>
              <a:rPr lang="en-US" dirty="0">
                <a:latin typeface="Calibri"/>
                <a:cs typeface="Calibri"/>
              </a:rPr>
              <a:t>need or location for a second </a:t>
            </a:r>
            <a:r>
              <a:rPr lang="en-US" dirty="0" smtClean="0">
                <a:latin typeface="Calibri"/>
                <a:cs typeface="Calibri"/>
              </a:rPr>
              <a:t>entrance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Multiple </a:t>
            </a:r>
            <a:r>
              <a:rPr lang="en-US" dirty="0">
                <a:latin typeface="Calibri"/>
                <a:cs typeface="Calibri"/>
              </a:rPr>
              <a:t>public forums showed </a:t>
            </a:r>
            <a:r>
              <a:rPr lang="en-US" i="1" dirty="0" smtClean="0">
                <a:latin typeface="Calibri"/>
                <a:cs typeface="Calibri"/>
              </a:rPr>
              <a:t>strong </a:t>
            </a:r>
            <a:r>
              <a:rPr lang="en-US" i="1" dirty="0">
                <a:latin typeface="Calibri"/>
                <a:cs typeface="Calibri"/>
              </a:rPr>
              <a:t>support for the creation of a Campus of the </a:t>
            </a:r>
            <a:r>
              <a:rPr lang="en-US" i="1" dirty="0" smtClean="0">
                <a:latin typeface="Calibri"/>
                <a:cs typeface="Calibri"/>
              </a:rPr>
              <a:t>future</a:t>
            </a:r>
            <a:endParaRPr lang="en-US" i="1" dirty="0">
              <a:latin typeface="Calibri"/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49077" y="861991"/>
            <a:ext cx="1646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latin typeface="Calibri"/>
                <a:cs typeface="Calibri"/>
              </a:rPr>
              <a:t>KEY FINDINGS: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766330" y="4202668"/>
            <a:ext cx="1646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latin typeface="Calibri"/>
                <a:cs typeface="Calibri"/>
              </a:rPr>
              <a:t>KEY FINDINGS: 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1504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96913"/>
            <a:ext cx="7925351" cy="408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335340"/>
            <a:ext cx="9144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0000"/>
                </a:solidFill>
                <a:latin typeface="Calibri"/>
                <a:cs typeface="Calibri"/>
              </a:rPr>
              <a:t>Visit us online at:</a:t>
            </a:r>
          </a:p>
          <a:p>
            <a:pPr algn="ctr"/>
            <a:r>
              <a:rPr lang="en-US" sz="6600" b="1" dirty="0" smtClean="0">
                <a:solidFill>
                  <a:srgbClr val="000000"/>
                </a:solidFill>
                <a:latin typeface="Calibri"/>
                <a:cs typeface="Calibri"/>
              </a:rPr>
              <a:t>www.lincolnccppdc.org</a:t>
            </a:r>
            <a:endParaRPr lang="en-US" sz="66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7803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76600"/>
            <a:ext cx="77724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Lincoln Finance Committee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43400"/>
            <a:ext cx="6400800" cy="1981200"/>
          </a:xfrm>
        </p:spPr>
        <p:txBody>
          <a:bodyPr>
            <a:normAutofit fontScale="55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600" dirty="0" smtClean="0">
                <a:solidFill>
                  <a:schemeClr val="tx1"/>
                </a:solidFill>
              </a:rPr>
              <a:t>Capital Projects Update</a:t>
            </a:r>
            <a:br>
              <a:rPr lang="en-US" sz="4600" dirty="0" smtClean="0">
                <a:solidFill>
                  <a:schemeClr val="tx1"/>
                </a:solidFill>
              </a:rPr>
            </a:br>
            <a:endParaRPr lang="en-US" sz="4600" dirty="0" smtClean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4600" i="1" dirty="0" smtClean="0">
                <a:solidFill>
                  <a:schemeClr val="tx1"/>
                </a:solidFill>
              </a:rPr>
              <a:t>State of The Town Meeting</a:t>
            </a:r>
            <a:br>
              <a:rPr lang="en-US" sz="4600" i="1" dirty="0" smtClean="0">
                <a:solidFill>
                  <a:schemeClr val="tx1"/>
                </a:solidFill>
              </a:rPr>
            </a:br>
            <a:endParaRPr lang="en-US" sz="4600" i="1" dirty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4600" dirty="0" smtClean="0">
                <a:solidFill>
                  <a:schemeClr val="tx1"/>
                </a:solidFill>
              </a:rPr>
              <a:t>Nov 4, 2017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1369" y="533400"/>
            <a:ext cx="5029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1825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81641809"/>
              </p:ext>
            </p:extLst>
          </p:nvPr>
        </p:nvGraphicFramePr>
        <p:xfrm>
          <a:off x="0" y="381000"/>
          <a:ext cx="9144000" cy="6744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34616"/>
            <a:ext cx="7696200" cy="944562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Maximum $ Impact of New Debt on Median Tax Bill</a:t>
            </a:r>
            <a:endParaRPr lang="en-US" sz="24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A5356-D853-4146-89A9-FCB5D315C98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381000" y="228600"/>
            <a:ext cx="52578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smtClean="0"/>
              <a:t>Illustrative Borrowing Scenarios</a:t>
            </a:r>
            <a:endParaRPr lang="en-US" sz="2000" dirty="0" smtClean="0"/>
          </a:p>
          <a:p>
            <a:pPr algn="l"/>
            <a:endParaRPr lang="en-US" sz="3200" b="1" dirty="0" smtClean="0"/>
          </a:p>
          <a:p>
            <a:pPr algn="l"/>
            <a:endParaRPr lang="en-US" sz="40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7315200" y="1070112"/>
            <a:ext cx="1752600" cy="12158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Median property value: $972,200 Est. tax bill of $13,613 in FY ‘18</a:t>
            </a:r>
            <a:endParaRPr lang="en-US" sz="16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4648200" y="1600200"/>
            <a:ext cx="25146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Median taxpayer: </a:t>
            </a:r>
            <a:r>
              <a:rPr lang="en-US" sz="2400" smtClean="0"/>
              <a:t>~$275-310  </a:t>
            </a:r>
            <a:r>
              <a:rPr lang="en-US" sz="2400" dirty="0" smtClean="0"/>
              <a:t>per $10 mm </a:t>
            </a:r>
            <a:endParaRPr lang="en-US" sz="24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8877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smtClean="0"/>
              <a:t>Property Tax Exemptions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2400" y="898525"/>
          <a:ext cx="8839201" cy="5060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1"/>
                <a:gridCol w="1137355"/>
                <a:gridCol w="900289"/>
                <a:gridCol w="1145822"/>
                <a:gridCol w="955827"/>
                <a:gridCol w="1462597"/>
                <a:gridCol w="917941"/>
                <a:gridCol w="1328769"/>
              </a:tblGrid>
              <a:tr h="77230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PROGRAM</a:t>
                      </a:r>
                      <a:endParaRPr lang="en-US" sz="1400" dirty="0"/>
                    </a:p>
                  </a:txBody>
                  <a:tcPr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Senior &amp; Veterans </a:t>
                      </a:r>
                      <a:br>
                        <a:rPr lang="en-US" sz="1400" dirty="0" smtClean="0"/>
                      </a:br>
                      <a:r>
                        <a:rPr lang="en-US" sz="1400" dirty="0" smtClean="0"/>
                        <a:t>Work Off</a:t>
                      </a:r>
                      <a:endParaRPr lang="en-US" sz="1400" dirty="0"/>
                    </a:p>
                  </a:txBody>
                  <a:tcPr marT="45715" marB="4571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Deferral 41A</a:t>
                      </a:r>
                    </a:p>
                  </a:txBody>
                  <a:tcPr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Temporary Deferral 18A</a:t>
                      </a:r>
                      <a:endParaRPr lang="en-US" sz="1400" dirty="0"/>
                    </a:p>
                  </a:txBody>
                  <a:tcPr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Elderly</a:t>
                      </a:r>
                      <a:r>
                        <a:rPr lang="en-US" sz="1400" baseline="0" dirty="0" smtClean="0"/>
                        <a:t> 17E</a:t>
                      </a:r>
                      <a:endParaRPr lang="en-US" sz="1400" dirty="0"/>
                    </a:p>
                  </a:txBody>
                  <a:tcPr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Elderly</a:t>
                      </a:r>
                      <a:r>
                        <a:rPr lang="en-US" sz="1400" baseline="0" dirty="0" smtClean="0"/>
                        <a:t> </a:t>
                      </a:r>
                      <a:br>
                        <a:rPr lang="en-US" sz="1400" baseline="0" dirty="0" smtClean="0"/>
                      </a:br>
                      <a:r>
                        <a:rPr lang="en-US" sz="1400" baseline="0" dirty="0" smtClean="0"/>
                        <a:t>41D</a:t>
                      </a:r>
                      <a:endParaRPr lang="en-US" sz="1400" dirty="0"/>
                    </a:p>
                  </a:txBody>
                  <a:tcPr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Blind 37A</a:t>
                      </a:r>
                      <a:endParaRPr lang="en-US" sz="1400" dirty="0"/>
                    </a:p>
                  </a:txBody>
                  <a:tcPr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MA Income Tax Circuit Breaker</a:t>
                      </a:r>
                      <a:endParaRPr lang="en-US" sz="1400" dirty="0"/>
                    </a:p>
                  </a:txBody>
                  <a:tcPr marT="45715" marB="45715" anchor="ctr"/>
                </a:tc>
              </a:tr>
              <a:tr h="45726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Eligible Age</a:t>
                      </a:r>
                      <a:endParaRPr lang="en-US" sz="12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Seniors: 60 </a:t>
                      </a:r>
                    </a:p>
                    <a:p>
                      <a:pPr algn="ctr"/>
                      <a:r>
                        <a:rPr lang="en-US" sz="1200" baseline="0" dirty="0" smtClean="0"/>
                        <a:t>Veterans: none</a:t>
                      </a:r>
                      <a:endParaRPr lang="en-US" sz="12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60</a:t>
                      </a:r>
                      <a:endParaRPr lang="en-US" sz="12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None</a:t>
                      </a:r>
                      <a:endParaRPr lang="en-US" sz="12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70</a:t>
                      </a:r>
                      <a:endParaRPr lang="en-US" sz="12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65</a:t>
                      </a:r>
                      <a:endParaRPr lang="en-US" sz="12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None</a:t>
                      </a:r>
                      <a:endParaRPr lang="en-US" sz="12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65</a:t>
                      </a:r>
                      <a:endParaRPr lang="en-US" sz="1200" dirty="0"/>
                    </a:p>
                  </a:txBody>
                  <a:tcPr marT="45715" marB="45715"/>
                </a:tc>
              </a:tr>
              <a:tr h="68119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Income Limit</a:t>
                      </a:r>
                      <a:endParaRPr lang="en-US" sz="12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None</a:t>
                      </a:r>
                      <a:endParaRPr lang="en-US" sz="12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$60,000</a:t>
                      </a:r>
                      <a:endParaRPr lang="en-US" sz="12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Financial hardship</a:t>
                      </a:r>
                      <a:endParaRPr lang="en-US" sz="12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None</a:t>
                      </a:r>
                      <a:endParaRPr lang="en-US" sz="12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Single</a:t>
                      </a:r>
                      <a:r>
                        <a:rPr lang="en-US" sz="1200" baseline="0" dirty="0" smtClean="0"/>
                        <a:t> $21,067.</a:t>
                      </a:r>
                      <a:br>
                        <a:rPr lang="en-US" sz="1200" baseline="0" dirty="0" smtClean="0"/>
                      </a:br>
                      <a:r>
                        <a:rPr lang="en-US" sz="1200" baseline="0" dirty="0" smtClean="0"/>
                        <a:t>Married $31,599.</a:t>
                      </a:r>
                      <a:br>
                        <a:rPr lang="en-US" sz="1200" baseline="0" dirty="0" smtClean="0"/>
                      </a:br>
                      <a:r>
                        <a:rPr lang="en-US" sz="1200" baseline="0" dirty="0" smtClean="0"/>
                        <a:t>excluding some SS</a:t>
                      </a:r>
                      <a:endParaRPr lang="en-US" sz="12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None</a:t>
                      </a:r>
                      <a:endParaRPr lang="en-US" sz="12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Single $55,000</a:t>
                      </a:r>
                      <a:br>
                        <a:rPr lang="en-US" sz="1200" dirty="0" smtClean="0"/>
                      </a:br>
                      <a:r>
                        <a:rPr lang="en-US" sz="1200" dirty="0" smtClean="0"/>
                        <a:t>Married $82,000</a:t>
                      </a:r>
                      <a:endParaRPr lang="en-US" sz="1200" dirty="0"/>
                    </a:p>
                  </a:txBody>
                  <a:tcPr marT="45715" marB="45715"/>
                </a:tc>
              </a:tr>
              <a:tr h="68594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Asset Limit</a:t>
                      </a:r>
                      <a:endParaRPr lang="en-US" sz="12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None</a:t>
                      </a:r>
                      <a:endParaRPr lang="en-US" sz="12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None</a:t>
                      </a:r>
                      <a:endParaRPr lang="en-US" sz="12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Financial hardship</a:t>
                      </a:r>
                      <a:endParaRPr lang="en-US" sz="12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$42,132.</a:t>
                      </a:r>
                      <a:br>
                        <a:rPr lang="en-US" sz="1200" dirty="0" smtClean="0"/>
                      </a:br>
                      <a:r>
                        <a:rPr lang="en-US" sz="1200" dirty="0" smtClean="0"/>
                        <a:t>excluding domicile</a:t>
                      </a:r>
                      <a:endParaRPr lang="en-US" sz="12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Single $42,132.</a:t>
                      </a:r>
                      <a:br>
                        <a:rPr lang="en-US" sz="1200" dirty="0" smtClean="0"/>
                      </a:br>
                      <a:r>
                        <a:rPr lang="en-US" sz="1200" dirty="0" smtClean="0"/>
                        <a:t>Married </a:t>
                      </a:r>
                      <a:r>
                        <a:rPr lang="en-US" sz="1200" smtClean="0"/>
                        <a:t>$57,932.</a:t>
                      </a:r>
                      <a:r>
                        <a:rPr lang="en-US" sz="1200" dirty="0" smtClean="0"/>
                        <a:t/>
                      </a:r>
                      <a:br>
                        <a:rPr lang="en-US" sz="1200" dirty="0" smtClean="0"/>
                      </a:br>
                      <a:r>
                        <a:rPr lang="en-US" sz="1200" dirty="0" smtClean="0"/>
                        <a:t>excluding domicile</a:t>
                      </a:r>
                      <a:endParaRPr lang="en-US" sz="12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None</a:t>
                      </a:r>
                      <a:endParaRPr lang="en-US" sz="12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Domicile</a:t>
                      </a:r>
                      <a:r>
                        <a:rPr lang="en-US" sz="1200" baseline="0" dirty="0" smtClean="0"/>
                        <a:t> $700,000</a:t>
                      </a:r>
                      <a:endParaRPr lang="en-US" sz="1200" dirty="0"/>
                    </a:p>
                  </a:txBody>
                  <a:tcPr marT="45715" marB="45715"/>
                </a:tc>
              </a:tr>
              <a:tr h="67576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Assistance</a:t>
                      </a:r>
                      <a:endParaRPr lang="en-US" sz="12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Up to </a:t>
                      </a:r>
                      <a:r>
                        <a:rPr lang="en-US" sz="1200" smtClean="0"/>
                        <a:t>$1,500</a:t>
                      </a:r>
                      <a:endParaRPr lang="en-US" sz="12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Total Bill </a:t>
                      </a:r>
                      <a:r>
                        <a:rPr lang="en-US" sz="1200" baseline="0" dirty="0" smtClean="0"/>
                        <a:t> (but not CPA tax)</a:t>
                      </a:r>
                      <a:endParaRPr lang="en-US" sz="12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Total Bill</a:t>
                      </a:r>
                      <a:br>
                        <a:rPr lang="en-US" sz="1200" dirty="0" smtClean="0"/>
                      </a:br>
                      <a:r>
                        <a:rPr lang="en-US" sz="1200" dirty="0" smtClean="0"/>
                        <a:t>(but not</a:t>
                      </a:r>
                      <a:r>
                        <a:rPr lang="en-US" sz="1200" baseline="0" dirty="0" smtClean="0"/>
                        <a:t/>
                      </a:r>
                      <a:br>
                        <a:rPr lang="en-US" sz="1200" baseline="0" dirty="0" smtClean="0"/>
                      </a:br>
                      <a:r>
                        <a:rPr lang="en-US" sz="1200" baseline="0" dirty="0" smtClean="0"/>
                        <a:t>CPA tax)</a:t>
                      </a:r>
                      <a:endParaRPr lang="en-US" sz="12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$606</a:t>
                      </a:r>
                      <a:endParaRPr lang="en-US" sz="12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$2,000</a:t>
                      </a:r>
                      <a:endParaRPr lang="en-US" sz="12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$1,000</a:t>
                      </a:r>
                      <a:endParaRPr lang="en-US" sz="12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For </a:t>
                      </a:r>
                      <a:r>
                        <a:rPr lang="en-US" sz="1200" baseline="0" dirty="0" smtClean="0"/>
                        <a:t>2015, tax credit of u</a:t>
                      </a:r>
                      <a:r>
                        <a:rPr lang="en-US" sz="1200" dirty="0" smtClean="0"/>
                        <a:t>p to $1,050*</a:t>
                      </a:r>
                      <a:endParaRPr lang="en-US" sz="1200" dirty="0"/>
                    </a:p>
                  </a:txBody>
                  <a:tcPr marT="45715" marB="45715"/>
                </a:tc>
              </a:tr>
              <a:tr h="48267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Inflation Adjustment</a:t>
                      </a:r>
                      <a:endParaRPr lang="en-US" sz="12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None</a:t>
                      </a:r>
                      <a:endParaRPr lang="en-US" sz="12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None</a:t>
                      </a:r>
                      <a:endParaRPr lang="en-US" sz="12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None</a:t>
                      </a:r>
                      <a:endParaRPr lang="en-US" sz="12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Annual CPI</a:t>
                      </a:r>
                      <a:endParaRPr lang="en-US" sz="12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None</a:t>
                      </a:r>
                      <a:endParaRPr lang="en-US" sz="12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None</a:t>
                      </a:r>
                      <a:endParaRPr lang="en-US" sz="12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Annual Adjustment</a:t>
                      </a:r>
                      <a:endParaRPr lang="en-US" sz="1200" dirty="0"/>
                    </a:p>
                  </a:txBody>
                  <a:tcPr marT="45715" marB="45715"/>
                </a:tc>
              </a:tr>
              <a:tr h="48267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Apply</a:t>
                      </a:r>
                      <a:endParaRPr lang="en-US" sz="12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Annually</a:t>
                      </a:r>
                      <a:endParaRPr lang="en-US" sz="12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Annually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Annually (for 3 years only)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Annually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Annually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Annually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Annually</a:t>
                      </a:r>
                    </a:p>
                  </a:txBody>
                  <a:tcPr marT="45715" marB="45715"/>
                </a:tc>
              </a:tr>
              <a:tr h="82310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Deadline</a:t>
                      </a:r>
                      <a:endParaRPr lang="en-US" sz="12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Call Council on Aging</a:t>
                      </a:r>
                      <a:br>
                        <a:rPr lang="en-US" sz="1200" dirty="0" smtClean="0"/>
                      </a:br>
                      <a:r>
                        <a:rPr lang="en-US" sz="1200" dirty="0" smtClean="0"/>
                        <a:t>781-259-8811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Within 3 months</a:t>
                      </a:r>
                      <a:r>
                        <a:rPr lang="en-US" sz="1200" baseline="0" dirty="0" smtClean="0"/>
                        <a:t> after tax bill</a:t>
                      </a:r>
                      <a:endParaRPr lang="en-US" sz="1200" dirty="0" smtClean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Within 3 months</a:t>
                      </a:r>
                      <a:r>
                        <a:rPr lang="en-US" sz="1200" baseline="0" dirty="0" smtClean="0"/>
                        <a:t> after tax bill</a:t>
                      </a:r>
                      <a:endParaRPr lang="en-US" sz="1200" dirty="0" smtClean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Within 3 months</a:t>
                      </a:r>
                      <a:r>
                        <a:rPr lang="en-US" sz="1200" baseline="0" dirty="0" smtClean="0"/>
                        <a:t> after tax bill</a:t>
                      </a:r>
                      <a:endParaRPr lang="en-US" sz="1200" dirty="0" smtClean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Within 3 months</a:t>
                      </a:r>
                      <a:r>
                        <a:rPr lang="en-US" sz="1200" baseline="0" dirty="0" smtClean="0"/>
                        <a:t> after tax bill</a:t>
                      </a:r>
                      <a:endParaRPr lang="en-US" sz="1200" dirty="0" smtClean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Within 3 months</a:t>
                      </a:r>
                      <a:r>
                        <a:rPr lang="en-US" sz="1200" baseline="0" dirty="0" smtClean="0"/>
                        <a:t> after tax bill</a:t>
                      </a:r>
                      <a:endParaRPr lang="en-US" sz="1200" dirty="0" smtClean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File State Tax Form and </a:t>
                      </a:r>
                      <a:r>
                        <a:rPr lang="en-US" sz="1200" dirty="0" err="1" smtClean="0"/>
                        <a:t>Sch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CB – can file for past 3 years</a:t>
                      </a:r>
                    </a:p>
                  </a:txBody>
                  <a:tcPr marT="45715" marB="45715"/>
                </a:tc>
              </a:tr>
            </a:tbl>
          </a:graphicData>
        </a:graphic>
      </p:graphicFrame>
      <p:sp>
        <p:nvSpPr>
          <p:cNvPr id="2134" name="TextBox 4"/>
          <p:cNvSpPr txBox="1">
            <a:spLocks noChangeArrowheads="1"/>
          </p:cNvSpPr>
          <p:nvPr/>
        </p:nvSpPr>
        <p:spPr bwMode="auto">
          <a:xfrm>
            <a:off x="304800" y="6248400"/>
            <a:ext cx="5591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charset="0"/>
              </a:rPr>
              <a:t>*Circuit Breaker Tax Credit = (RE tax + 50% water bill) – (10% qualified income)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4628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Veterans Exemptions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1193800"/>
          <a:ext cx="8686800" cy="4470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3429000"/>
                <a:gridCol w="1219200"/>
                <a:gridCol w="762000"/>
                <a:gridCol w="762000"/>
                <a:gridCol w="914400"/>
                <a:gridCol w="914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Clause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Type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Amount *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Veteran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Spouse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Surviving Spouse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Surviving Parent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Veterans with minimum</a:t>
                      </a:r>
                      <a:r>
                        <a:rPr lang="en-US" sz="1200" baseline="0" dirty="0" smtClean="0"/>
                        <a:t> 10% war service disability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$800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X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X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Until remarriage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Veterans awarded Purple Hearts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$800</a:t>
                      </a:r>
                    </a:p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X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X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Until remarriage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Gold Star parents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$800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X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22A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Veteran who lost one hand, foot or eye;</a:t>
                      </a:r>
                      <a:r>
                        <a:rPr lang="en-US" sz="1200" baseline="0" dirty="0" smtClean="0"/>
                        <a:t> or received a Congressional Medal of Honor, Distinguished Service Cross, Navy Cross, or Air Force Cross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$1,500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X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X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X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22B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Veterans</a:t>
                      </a:r>
                      <a:r>
                        <a:rPr lang="en-US" sz="1200" baseline="0" dirty="0" smtClean="0"/>
                        <a:t> who lost two hands or feet, or both eyes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$2,500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X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X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X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22C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Veteran with 100% disability and specially adapted housing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$3,000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X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X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X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22D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Surviving spouses of veterans killed in a combat zone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Total for 5 years, then $2,500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X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22E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Veterans with 100% disability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$2,000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X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X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8A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Paraplegic</a:t>
                      </a:r>
                      <a:r>
                        <a:rPr lang="en-US" sz="1200" baseline="0" dirty="0" smtClean="0"/>
                        <a:t> veterans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Total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X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X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165" name="TextBox 1"/>
          <p:cNvSpPr txBox="1">
            <a:spLocks noChangeArrowheads="1"/>
          </p:cNvSpPr>
          <p:nvPr/>
        </p:nvSpPr>
        <p:spPr bwMode="auto">
          <a:xfrm>
            <a:off x="381000" y="5988050"/>
            <a:ext cx="6934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Veterans are also eligible for the Property Tax Work Off program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5355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School – Community Center Synergies? 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534400" cy="493776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sz="3200" dirty="0" smtClean="0"/>
              <a:t>Opportunities for shared spaces</a:t>
            </a:r>
            <a:r>
              <a:rPr lang="en-US" sz="3200" dirty="0" smtClean="0">
                <a:latin typeface="Arial"/>
                <a:cs typeface="Arial"/>
              </a:rPr>
              <a:t>?</a:t>
            </a:r>
          </a:p>
          <a:p>
            <a:pPr>
              <a:buFont typeface="Arial"/>
              <a:buChar char="•"/>
            </a:pPr>
            <a:r>
              <a:rPr lang="en-US" sz="3200" dirty="0" smtClean="0"/>
              <a:t>Connect the buildings</a:t>
            </a:r>
            <a:r>
              <a:rPr lang="en-US" sz="3200" dirty="0" smtClean="0">
                <a:latin typeface="Arial"/>
                <a:cs typeface="Arial"/>
              </a:rPr>
              <a:t>?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3200" dirty="0" smtClean="0"/>
              <a:t>Considerations:</a:t>
            </a:r>
          </a:p>
          <a:p>
            <a:pPr lvl="1">
              <a:spcAft>
                <a:spcPts val="1200"/>
              </a:spcAft>
              <a:buClr>
                <a:schemeClr val="accent1">
                  <a:lumMod val="50000"/>
                </a:schemeClr>
              </a:buClr>
              <a:buFont typeface="Lucida Grande"/>
              <a:buChar char="-"/>
            </a:pPr>
            <a:r>
              <a:rPr lang="en-US" sz="2400" dirty="0" smtClean="0">
                <a:solidFill>
                  <a:srgbClr val="000000"/>
                </a:solidFill>
              </a:rPr>
              <a:t>Campus Site Balance</a:t>
            </a:r>
          </a:p>
          <a:p>
            <a:pPr lvl="1">
              <a:spcAft>
                <a:spcPts val="1200"/>
              </a:spcAft>
              <a:buClr>
                <a:schemeClr val="accent1">
                  <a:lumMod val="50000"/>
                </a:schemeClr>
              </a:buClr>
              <a:buFont typeface="Lucida Grande"/>
              <a:buChar char="-"/>
            </a:pPr>
            <a:r>
              <a:rPr lang="en-US" sz="2400" dirty="0" smtClean="0">
                <a:solidFill>
                  <a:srgbClr val="000000"/>
                </a:solidFill>
              </a:rPr>
              <a:t>Playing Fields</a:t>
            </a:r>
          </a:p>
          <a:p>
            <a:pPr lvl="1">
              <a:spcAft>
                <a:spcPts val="1200"/>
              </a:spcAft>
              <a:buClr>
                <a:schemeClr val="accent1">
                  <a:lumMod val="50000"/>
                </a:schemeClr>
              </a:buClr>
              <a:buFont typeface="Lucida Grande"/>
              <a:buChar char="-"/>
            </a:pPr>
            <a:r>
              <a:rPr lang="en-US" sz="2400" dirty="0" smtClean="0">
                <a:solidFill>
                  <a:srgbClr val="000000"/>
                </a:solidFill>
              </a:rPr>
              <a:t>Parking &amp; Roadways</a:t>
            </a:r>
          </a:p>
          <a:p>
            <a:pPr lvl="1">
              <a:spcAft>
                <a:spcPts val="1200"/>
              </a:spcAft>
              <a:buClr>
                <a:schemeClr val="accent1">
                  <a:lumMod val="50000"/>
                </a:schemeClr>
              </a:buClr>
              <a:buFont typeface="Lucida Grande"/>
              <a:buChar char="-"/>
            </a:pPr>
            <a:r>
              <a:rPr lang="en-US" sz="2400" dirty="0" smtClean="0">
                <a:solidFill>
                  <a:srgbClr val="000000"/>
                </a:solidFill>
              </a:rPr>
              <a:t>Access/Proximity Efficiencies</a:t>
            </a:r>
          </a:p>
          <a:p>
            <a:pPr lvl="1">
              <a:spcAft>
                <a:spcPts val="1200"/>
              </a:spcAft>
              <a:buClr>
                <a:schemeClr val="accent1">
                  <a:lumMod val="50000"/>
                </a:schemeClr>
              </a:buClr>
              <a:buFont typeface="Lucida Grande"/>
              <a:buChar char="-"/>
            </a:pPr>
            <a:r>
              <a:rPr lang="en-US" sz="2400" dirty="0" smtClean="0">
                <a:solidFill>
                  <a:srgbClr val="000000"/>
                </a:solidFill>
              </a:rPr>
              <a:t>Building Design &amp; Operations Efficiencies</a:t>
            </a:r>
          </a:p>
          <a:p>
            <a:pPr lvl="1">
              <a:spcAft>
                <a:spcPts val="1200"/>
              </a:spcAft>
              <a:buClr>
                <a:schemeClr val="accent1">
                  <a:lumMod val="50000"/>
                </a:schemeClr>
              </a:buClr>
              <a:buFont typeface="Lucida Grande"/>
              <a:buChar char="-"/>
            </a:pPr>
            <a:r>
              <a:rPr lang="en-US" sz="2400" dirty="0" smtClean="0">
                <a:solidFill>
                  <a:srgbClr val="000000"/>
                </a:solidFill>
              </a:rPr>
              <a:t>Public Safety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9200" y="2895600"/>
            <a:ext cx="6858000" cy="1066800"/>
          </a:xfrm>
        </p:spPr>
        <p:txBody>
          <a:bodyPr anchor="ctr"/>
          <a:lstStyle/>
          <a:p>
            <a:pPr algn="ctr"/>
            <a:r>
              <a:rPr lang="en-US" sz="4000" b="1" dirty="0" smtClean="0"/>
              <a:t>Questions?</a:t>
            </a:r>
            <a:endParaRPr lang="en-US" sz="4000" b="1" dirty="0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</a:rPr>
              <a:t>Campus Projects Agenda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1310640"/>
            <a:ext cx="8229600" cy="4937760"/>
          </a:xfrm>
        </p:spPr>
        <p:txBody>
          <a:bodyPr anchor="t"/>
          <a:lstStyle/>
          <a:p>
            <a:pPr>
              <a:buClr>
                <a:schemeClr val="tx2"/>
              </a:buClr>
              <a:buFont typeface="Arial"/>
              <a:buChar char="•"/>
            </a:pPr>
            <a:r>
              <a:rPr lang="en-US" dirty="0" smtClean="0"/>
              <a:t>SBC Overview – </a:t>
            </a:r>
            <a:r>
              <a:rPr lang="en-US" i="1" dirty="0" smtClean="0"/>
              <a:t>Chris Fasciano</a:t>
            </a:r>
          </a:p>
          <a:p>
            <a:pPr>
              <a:buClr>
                <a:schemeClr val="tx2"/>
              </a:buClr>
              <a:buFont typeface="Arial"/>
              <a:buChar char="•"/>
            </a:pPr>
            <a:r>
              <a:rPr lang="en-US" dirty="0" smtClean="0"/>
              <a:t>PPDC Overview – </a:t>
            </a:r>
            <a:r>
              <a:rPr lang="en-US" i="1" dirty="0" smtClean="0"/>
              <a:t>Margit Griffith</a:t>
            </a:r>
          </a:p>
          <a:p>
            <a:pPr>
              <a:buClr>
                <a:schemeClr val="tx2"/>
              </a:buClr>
              <a:buFont typeface="Arial"/>
              <a:buChar char="•"/>
            </a:pPr>
            <a:r>
              <a:rPr lang="en-US" dirty="0" smtClean="0"/>
              <a:t>Finance Committee – </a:t>
            </a:r>
            <a:r>
              <a:rPr lang="en-US" i="1" dirty="0" smtClean="0"/>
              <a:t>Andy Payne</a:t>
            </a:r>
          </a:p>
          <a:p>
            <a:pPr>
              <a:buClr>
                <a:schemeClr val="tx2"/>
              </a:buClr>
              <a:buFont typeface="Arial"/>
              <a:buChar char="•"/>
            </a:pPr>
            <a:r>
              <a:rPr lang="en-US" dirty="0" smtClean="0"/>
              <a:t>Synergies</a:t>
            </a:r>
            <a:r>
              <a:rPr lang="en-US" dirty="0" smtClean="0">
                <a:latin typeface="Arial"/>
                <a:cs typeface="Arial"/>
              </a:rPr>
              <a:t>?</a:t>
            </a:r>
            <a:r>
              <a:rPr lang="en-US" dirty="0" smtClean="0"/>
              <a:t> – </a:t>
            </a:r>
            <a:r>
              <a:rPr lang="en-US" i="1" dirty="0" smtClean="0"/>
              <a:t>Becky McFall &amp; Tim Higgins</a:t>
            </a:r>
          </a:p>
          <a:p>
            <a:pPr>
              <a:buClr>
                <a:schemeClr val="tx2"/>
              </a:buClr>
              <a:buFont typeface="Arial"/>
              <a:buChar char="•"/>
            </a:pPr>
            <a:r>
              <a:rPr lang="en-US" dirty="0" smtClean="0"/>
              <a:t>Q &amp; A</a:t>
            </a:r>
          </a:p>
          <a:p>
            <a:pPr>
              <a:buFont typeface="Arial"/>
              <a:buChar char="•"/>
            </a:pPr>
            <a:r>
              <a:rPr lang="en-US" b="1" dirty="0" smtClean="0"/>
              <a:t>Community Feedback Session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charset="2"/>
              <a:buChar char="ü"/>
            </a:pPr>
            <a:r>
              <a:rPr lang="en-US" i="1" dirty="0" smtClean="0">
                <a:solidFill>
                  <a:srgbClr val="000000"/>
                </a:solidFill>
              </a:rPr>
              <a:t>Lincoln School Concepts – SMMA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charset="2"/>
              <a:buChar char="ü"/>
            </a:pPr>
            <a:r>
              <a:rPr lang="en-US" i="1" dirty="0" smtClean="0">
                <a:solidFill>
                  <a:srgbClr val="000000"/>
                </a:solidFill>
              </a:rPr>
              <a:t>Community Center – Maryann Thompson Associates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charset="2"/>
              <a:buChar char="ü"/>
            </a:pPr>
            <a:r>
              <a:rPr lang="en-US" i="1" dirty="0" smtClean="0">
                <a:solidFill>
                  <a:srgbClr val="000000"/>
                </a:solidFill>
              </a:rPr>
              <a:t>Community Input Activities</a:t>
            </a:r>
          </a:p>
          <a:p>
            <a:pPr>
              <a:buClr>
                <a:schemeClr val="tx2"/>
              </a:buClr>
              <a:buFont typeface="Arial"/>
              <a:buChar char="•"/>
            </a:pPr>
            <a:r>
              <a:rPr lang="en-US" dirty="0" smtClean="0"/>
              <a:t>Final thoughts…and on to the rest of SOTT!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2"/>
          <p:cNvSpPr txBox="1">
            <a:spLocks noChangeArrowheads="1"/>
          </p:cNvSpPr>
          <p:nvPr/>
        </p:nvSpPr>
        <p:spPr bwMode="auto">
          <a:xfrm>
            <a:off x="609600" y="6172200"/>
            <a:ext cx="79248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200" i="1" dirty="0">
                <a:latin typeface="+mj-lt"/>
                <a:ea typeface="Lucida Sans Unicode" pitchFamily="4" charset="0"/>
                <a:cs typeface="Lucida Sans Unicode" pitchFamily="4" charset="0"/>
              </a:rPr>
              <a:t>State of the Town, November 4, 2017</a:t>
            </a:r>
            <a:endParaRPr lang="en-US" sz="3200" u="sng" dirty="0">
              <a:latin typeface="+mj-lt"/>
              <a:ea typeface="Lucida Sans Unicode" pitchFamily="4" charset="0"/>
              <a:cs typeface="Lucida Sans Unicode" pitchFamily="4" charset="0"/>
            </a:endParaRPr>
          </a:p>
        </p:txBody>
      </p:sp>
      <p:sp>
        <p:nvSpPr>
          <p:cNvPr id="17411" name="Title 18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74688"/>
          </a:xfrm>
          <a:ln>
            <a:noFill/>
          </a:ln>
        </p:spPr>
        <p:txBody>
          <a:bodyPr/>
          <a:lstStyle/>
          <a:p>
            <a:pPr algn="ctr" eaLnBrk="1" hangingPunct="1"/>
            <a:r>
              <a:rPr lang="en-US" sz="4400" b="1" smtClean="0"/>
              <a:t>School Building Committee</a:t>
            </a:r>
          </a:p>
        </p:txBody>
      </p:sp>
      <p:sp>
        <p:nvSpPr>
          <p:cNvPr id="17412" name="Text Placeholder 20"/>
          <p:cNvSpPr>
            <a:spLocks noGrp="1"/>
          </p:cNvSpPr>
          <p:nvPr>
            <p:ph type="body" sz="half" idx="2"/>
          </p:nvPr>
        </p:nvSpPr>
        <p:spPr>
          <a:xfrm>
            <a:off x="457200" y="990600"/>
            <a:ext cx="8229600" cy="533400"/>
          </a:xfrm>
        </p:spPr>
        <p:txBody>
          <a:bodyPr anchor="t"/>
          <a:lstStyle/>
          <a:p>
            <a:pPr algn="ctr" eaLnBrk="1" hangingPunct="1"/>
            <a:r>
              <a:rPr lang="en-US" sz="3200" smtClean="0">
                <a:solidFill>
                  <a:srgbClr val="000000"/>
                </a:solidFill>
                <a:ea typeface="Lucida Sans Unicode" pitchFamily="4" charset="0"/>
                <a:cs typeface="Lucida Sans Unicode" pitchFamily="4" charset="0"/>
              </a:rPr>
              <a:t>Honoring Our History, Building Our Future</a:t>
            </a:r>
            <a:endParaRPr lang="en-US" sz="3200" u="sng" smtClean="0">
              <a:solidFill>
                <a:srgbClr val="000000"/>
              </a:solidFill>
              <a:ea typeface="Lucida Sans Unicode" pitchFamily="4" charset="0"/>
              <a:cs typeface="Lucida Sans Unicode" pitchFamily="4" charset="0"/>
            </a:endParaRPr>
          </a:p>
          <a:p>
            <a:pPr eaLnBrk="1" hangingPunct="1"/>
            <a:endParaRPr lang="en-US"/>
          </a:p>
        </p:txBody>
      </p:sp>
      <p:pic>
        <p:nvPicPr>
          <p:cNvPr id="7" name="Picture Placeholder 6" descr="IMG_5340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25613" y="1752600"/>
            <a:ext cx="5692775" cy="4270375"/>
          </a:xfrm>
          <a:effectLst>
            <a:outerShdw blurRad="2540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534400" cy="762000"/>
          </a:xfrm>
        </p:spPr>
        <p:txBody>
          <a:bodyPr anchor="t"/>
          <a:lstStyle/>
          <a:p>
            <a:pPr eaLnBrk="1" hangingPunct="1"/>
            <a:r>
              <a:rPr lang="en-US" sz="4000" b="1" smtClean="0">
                <a:solidFill>
                  <a:schemeClr val="tx1"/>
                </a:solidFill>
              </a:rPr>
              <a:t>Honoring our history…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228600" y="990600"/>
          <a:ext cx="8686800" cy="5711832"/>
        </p:xfrm>
        <a:graphic>
          <a:graphicData uri="http://schemas.openxmlformats.org/drawingml/2006/table">
            <a:tbl>
              <a:tblPr/>
              <a:tblGrid>
                <a:gridCol w="788988"/>
                <a:gridCol w="7897812"/>
              </a:tblGrid>
              <a:tr h="4382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4" charset="0"/>
                        </a:rPr>
                        <a:t>1994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4" charset="0"/>
                      </a:endParaRPr>
                    </a:p>
                  </a:txBody>
                  <a:tcPr marL="49047" marR="49047" marT="50805" marB="50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4" charset="0"/>
                        </a:rPr>
                        <a:t>Library and K Classrooms built; some renovation of Smith; no renovation of Brooks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4" charset="0"/>
                      </a:endParaRPr>
                    </a:p>
                  </a:txBody>
                  <a:tcPr marL="49047" marR="49047" marT="50805" marB="50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382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4" charset="0"/>
                        </a:rPr>
                        <a:t>2000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4" charset="0"/>
                      </a:endParaRPr>
                    </a:p>
                  </a:txBody>
                  <a:tcPr marL="49047" marR="49047" marT="50805" marB="50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4" charset="0"/>
                        </a:rPr>
                        <a:t>CapCom suggests a study of comprehensive projects to address needs not met in 1994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4" charset="0"/>
                      </a:endParaRPr>
                    </a:p>
                  </a:txBody>
                  <a:tcPr marL="49047" marR="49047" marT="50805" marB="50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2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4" charset="0"/>
                        </a:rPr>
                        <a:t>2002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4" charset="0"/>
                      </a:endParaRPr>
                    </a:p>
                  </a:txBody>
                  <a:tcPr marL="49047" marR="49047" marT="50805" marB="50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3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4" charset="0"/>
                        </a:rPr>
                        <a:t>LPBA Study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4" charset="0"/>
                      </a:endParaRPr>
                    </a:p>
                  </a:txBody>
                  <a:tcPr marL="49047" marR="49047" marT="50805" marB="50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3EB"/>
                    </a:solidFill>
                  </a:tcPr>
                </a:tc>
              </a:tr>
              <a:tr h="4382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4" charset="0"/>
                        </a:rPr>
                        <a:t>2007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4" charset="0"/>
                      </a:endParaRPr>
                    </a:p>
                  </a:txBody>
                  <a:tcPr marL="49047" marR="49047" marT="50805" marB="50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4" charset="0"/>
                        </a:rPr>
                        <a:t>SMMA Study of Lincoln School and Hartwell complex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4" charset="0"/>
                      </a:endParaRPr>
                    </a:p>
                  </a:txBody>
                  <a:tcPr marL="49047" marR="49047" marT="50805" marB="50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2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4" charset="0"/>
                        </a:rPr>
                        <a:t>2009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4" charset="0"/>
                      </a:endParaRPr>
                    </a:p>
                  </a:txBody>
                  <a:tcPr marL="49047" marR="49047" marT="50805" marB="50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3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4" charset="0"/>
                        </a:rPr>
                        <a:t>Town submits an SOI to MSBA and is accepted; $650K Feasibility Study starts in 2010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4" charset="0"/>
                      </a:endParaRPr>
                    </a:p>
                  </a:txBody>
                  <a:tcPr marL="49047" marR="49047" marT="50805" marB="50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3EB"/>
                    </a:solidFill>
                  </a:tcPr>
                </a:tc>
              </a:tr>
              <a:tr h="7954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4" charset="0"/>
                        </a:rPr>
                        <a:t>2012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4" charset="0"/>
                      </a:endParaRPr>
                    </a:p>
                  </a:txBody>
                  <a:tcPr marL="49047" marR="49047" marT="50805" marB="50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4" charset="0"/>
                        </a:rPr>
                        <a:t>Complete Schematic Design; $50M project/$20 from state; Vote on funding for Design Development gets majority, but not 2/3 required, at a Special Town Meeting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4" charset="0"/>
                      </a:endParaRPr>
                    </a:p>
                  </a:txBody>
                  <a:tcPr marL="49047" marR="49047" marT="50805" marB="50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2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4" charset="0"/>
                        </a:rPr>
                        <a:t>2013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4" charset="0"/>
                      </a:endParaRPr>
                    </a:p>
                  </a:txBody>
                  <a:tcPr marL="49047" marR="49047" marT="50805" marB="50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3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4" charset="0"/>
                        </a:rPr>
                        <a:t>Community outreach; Resubmit SOI to MSBA; SBAC I looks at range of repairs/renovation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4" charset="0"/>
                      </a:endParaRPr>
                    </a:p>
                  </a:txBody>
                  <a:tcPr marL="49047" marR="49047" marT="50805" marB="50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3EB"/>
                    </a:solidFill>
                  </a:tcPr>
                </a:tc>
              </a:tr>
              <a:tr h="4382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4" charset="0"/>
                        </a:rPr>
                        <a:t>2014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4" charset="0"/>
                      </a:endParaRPr>
                    </a:p>
                  </a:txBody>
                  <a:tcPr marL="49047" marR="49047" marT="50805" marB="50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4" charset="0"/>
                        </a:rPr>
                        <a:t>TM approves $250K for SBAC II to develop cost estimates; no SOI to MSBA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4" charset="0"/>
                      </a:endParaRPr>
                    </a:p>
                  </a:txBody>
                  <a:tcPr marL="49047" marR="49047" marT="50805" marB="50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23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4" charset="0"/>
                        </a:rPr>
                        <a:t>2015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4" charset="0"/>
                      </a:endParaRPr>
                    </a:p>
                  </a:txBody>
                  <a:tcPr marL="49047" marR="49047" marT="50805" marB="50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3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4" charset="0"/>
                        </a:rPr>
                        <a:t>SBAC II works with Dore &amp; Whittier; finds significant Town support for project that meets educational needs; Town Meeting overwhelmingly votes to set aside $750K and submit SOI to MSBA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4" charset="0"/>
                      </a:endParaRPr>
                    </a:p>
                  </a:txBody>
                  <a:tcPr marL="49047" marR="49047" marT="50805" marB="50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3EB"/>
                    </a:solidFill>
                  </a:tcPr>
                </a:tc>
              </a:tr>
              <a:tr h="4382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4" charset="0"/>
                        </a:rPr>
                        <a:t>2016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4" charset="0"/>
                      </a:endParaRPr>
                    </a:p>
                  </a:txBody>
                  <a:tcPr marL="49047" marR="49047" marT="50805" marB="50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4" charset="0"/>
                        </a:rPr>
                        <a:t>Town Meeting overwhelmingly supports submitting an SOI to MSBA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4" charset="0"/>
                      </a:endParaRPr>
                    </a:p>
                  </a:txBody>
                  <a:tcPr marL="49047" marR="49047" marT="50805" marB="50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2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4" charset="0"/>
                        </a:rPr>
                        <a:t>2017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4" charset="0"/>
                      </a:endParaRPr>
                    </a:p>
                  </a:txBody>
                  <a:tcPr marL="49047" marR="49047" marT="50805" marB="50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4" charset="0"/>
                        </a:rPr>
                        <a:t>Town Votes to authorize the planning of a town funded Lincoln School Project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4" charset="0"/>
                      </a:endParaRPr>
                    </a:p>
                  </a:txBody>
                  <a:tcPr marL="49047" marR="49047" marT="50805" marB="50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>
                <a:solidFill>
                  <a:srgbClr val="000000"/>
                </a:solidFill>
              </a:rPr>
              <a:t>School Building Committee</a:t>
            </a:r>
          </a:p>
        </p:txBody>
      </p:sp>
      <p:sp>
        <p:nvSpPr>
          <p:cNvPr id="21507" name="Text Placeholder 5"/>
          <p:cNvSpPr>
            <a:spLocks noGrp="1"/>
          </p:cNvSpPr>
          <p:nvPr>
            <p:ph type="body" idx="1"/>
          </p:nvPr>
        </p:nvSpPr>
        <p:spPr>
          <a:xfrm>
            <a:off x="457200" y="1133475"/>
            <a:ext cx="4040188" cy="685800"/>
          </a:xfrm>
        </p:spPr>
        <p:txBody>
          <a:bodyPr anchor="ctr"/>
          <a:lstStyle/>
          <a:p>
            <a:pPr eaLnBrk="1" hangingPunct="1"/>
            <a:r>
              <a:rPr lang="en-US" b="0" i="1" u="sng" smtClean="0">
                <a:solidFill>
                  <a:srgbClr val="000000"/>
                </a:solidFill>
              </a:rPr>
              <a:t>Members</a:t>
            </a:r>
          </a:p>
        </p:txBody>
      </p:sp>
      <p:sp>
        <p:nvSpPr>
          <p:cNvPr id="21508" name="Text Placeholder 6"/>
          <p:cNvSpPr>
            <a:spLocks noGrp="1"/>
          </p:cNvSpPr>
          <p:nvPr>
            <p:ph type="body" sz="half" idx="3"/>
          </p:nvPr>
        </p:nvSpPr>
        <p:spPr>
          <a:xfrm>
            <a:off x="4648200" y="1143000"/>
            <a:ext cx="4041775" cy="685800"/>
          </a:xfrm>
        </p:spPr>
        <p:txBody>
          <a:bodyPr anchor="ctr"/>
          <a:lstStyle/>
          <a:p>
            <a:pPr eaLnBrk="1" hangingPunct="1"/>
            <a:r>
              <a:rPr lang="en-US" b="0" i="1" u="sng" smtClean="0">
                <a:solidFill>
                  <a:srgbClr val="000000"/>
                </a:solidFill>
              </a:rPr>
              <a:t>Liaisons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52600"/>
            <a:ext cx="4343400" cy="4648200"/>
          </a:xfrm>
        </p:spPr>
        <p:txBody>
          <a:bodyPr>
            <a:normAutofit/>
          </a:bodyPr>
          <a:lstStyle/>
          <a:p>
            <a:pPr eaLnBrk="1" hangingPunct="1">
              <a:buFont typeface="Wingdings 3" pitchFamily="4" charset="2"/>
              <a:buNone/>
              <a:defRPr/>
            </a:pPr>
            <a:r>
              <a:rPr lang="en-US" sz="2000" b="1" cap="small" dirty="0" smtClean="0"/>
              <a:t>Chris Fasciano</a:t>
            </a:r>
            <a:r>
              <a:rPr lang="en-US" sz="2000" b="1" dirty="0" smtClean="0"/>
              <a:t> </a:t>
            </a:r>
            <a:r>
              <a:rPr lang="en-US" sz="1600" dirty="0" smtClean="0"/>
              <a:t>– Chair, at Large</a:t>
            </a:r>
          </a:p>
          <a:p>
            <a:pPr eaLnBrk="1" hangingPunct="1">
              <a:buFont typeface="Wingdings 3" pitchFamily="4" charset="2"/>
              <a:buNone/>
              <a:defRPr/>
            </a:pPr>
            <a:r>
              <a:rPr lang="en-US" sz="2000" b="1" cap="small" dirty="0" smtClean="0"/>
              <a:t>Kim </a:t>
            </a:r>
            <a:r>
              <a:rPr lang="en-US" sz="2000" b="1" cap="small" dirty="0" err="1" smtClean="0"/>
              <a:t>Bodnar</a:t>
            </a:r>
            <a:r>
              <a:rPr lang="en-US" sz="2000" b="1" cap="small" dirty="0" smtClean="0"/>
              <a:t> </a:t>
            </a:r>
            <a:r>
              <a:rPr lang="en-US" sz="1600" dirty="0" smtClean="0"/>
              <a:t>– Vice Chair, at Large</a:t>
            </a:r>
          </a:p>
          <a:p>
            <a:pPr eaLnBrk="1" hangingPunct="1">
              <a:buFont typeface="Wingdings 3" pitchFamily="4" charset="2"/>
              <a:buNone/>
              <a:defRPr/>
            </a:pPr>
            <a:r>
              <a:rPr lang="en-US" sz="2000" b="1" cap="small" dirty="0" smtClean="0"/>
              <a:t>Tim Christenfeld </a:t>
            </a:r>
            <a:r>
              <a:rPr lang="en-US" sz="1600" dirty="0" smtClean="0"/>
              <a:t>– School Committee</a:t>
            </a:r>
          </a:p>
          <a:p>
            <a:pPr eaLnBrk="1" hangingPunct="1">
              <a:buFont typeface="Wingdings 3" pitchFamily="4" charset="2"/>
              <a:buNone/>
              <a:defRPr/>
            </a:pPr>
            <a:r>
              <a:rPr lang="en-US" sz="2000" b="1" cap="small" dirty="0" smtClean="0"/>
              <a:t>Buck Creel </a:t>
            </a:r>
            <a:r>
              <a:rPr lang="en-US" sz="1600" dirty="0" smtClean="0"/>
              <a:t>–Business &amp; Finance</a:t>
            </a:r>
          </a:p>
          <a:p>
            <a:pPr eaLnBrk="1" hangingPunct="1">
              <a:buFont typeface="Wingdings 3" pitchFamily="4" charset="2"/>
              <a:buNone/>
              <a:defRPr/>
            </a:pPr>
            <a:r>
              <a:rPr lang="en-US" sz="2000" b="1" cap="small" dirty="0" smtClean="0"/>
              <a:t>Jennifer Glass </a:t>
            </a:r>
            <a:r>
              <a:rPr lang="en-US" sz="1600" cap="small" dirty="0" smtClean="0"/>
              <a:t>– </a:t>
            </a:r>
            <a:r>
              <a:rPr lang="en-US" sz="1600" dirty="0" smtClean="0"/>
              <a:t>Board of Selectmen</a:t>
            </a:r>
          </a:p>
          <a:p>
            <a:pPr eaLnBrk="1" hangingPunct="1">
              <a:buFont typeface="Wingdings 3" pitchFamily="4" charset="2"/>
              <a:buNone/>
              <a:defRPr/>
            </a:pPr>
            <a:r>
              <a:rPr lang="en-US" sz="2000" b="1" cap="small" dirty="0" smtClean="0"/>
              <a:t>Michael Haines </a:t>
            </a:r>
            <a:r>
              <a:rPr lang="en-US" sz="1600" dirty="0" smtClean="0"/>
              <a:t>– Town Facilities Mgr.</a:t>
            </a:r>
          </a:p>
          <a:p>
            <a:pPr eaLnBrk="1" hangingPunct="1">
              <a:buFont typeface="Wingdings 3" pitchFamily="4" charset="2"/>
              <a:buNone/>
              <a:defRPr/>
            </a:pPr>
            <a:r>
              <a:rPr lang="en-US" sz="2000" b="1" cap="small" dirty="0" smtClean="0"/>
              <a:t>Gina Halstead</a:t>
            </a:r>
            <a:r>
              <a:rPr lang="en-US" sz="2000" b="1" dirty="0" smtClean="0"/>
              <a:t> </a:t>
            </a:r>
            <a:r>
              <a:rPr lang="en-US" sz="1600" dirty="0" smtClean="0"/>
              <a:t>– Finance Committee</a:t>
            </a:r>
          </a:p>
          <a:p>
            <a:pPr eaLnBrk="1" hangingPunct="1">
              <a:buFont typeface="Wingdings 3" pitchFamily="4" charset="2"/>
              <a:buNone/>
              <a:defRPr/>
            </a:pPr>
            <a:r>
              <a:rPr lang="en-US" sz="2000" b="1" cap="small" dirty="0" smtClean="0"/>
              <a:t>Sharon Hobbs </a:t>
            </a:r>
            <a:r>
              <a:rPr lang="en-US" sz="1600" dirty="0" smtClean="0"/>
              <a:t>– Principal, Grades 5-8</a:t>
            </a:r>
          </a:p>
          <a:p>
            <a:pPr eaLnBrk="1" hangingPunct="1">
              <a:buFont typeface="Wingdings 3" pitchFamily="4" charset="2"/>
              <a:buNone/>
              <a:defRPr/>
            </a:pPr>
            <a:r>
              <a:rPr lang="en-US" sz="2000" b="1" cap="small" dirty="0" smtClean="0"/>
              <a:t>Becky McFall </a:t>
            </a:r>
            <a:r>
              <a:rPr lang="en-US" sz="1600" dirty="0" smtClean="0"/>
              <a:t>– Superintendent</a:t>
            </a:r>
          </a:p>
          <a:p>
            <a:pPr eaLnBrk="1" hangingPunct="1">
              <a:buFont typeface="Wingdings 3" pitchFamily="4" charset="2"/>
              <a:buNone/>
              <a:defRPr/>
            </a:pPr>
            <a:r>
              <a:rPr lang="en-US" sz="2000" b="1" cap="small" dirty="0" smtClean="0"/>
              <a:t>Craig Nicholson </a:t>
            </a:r>
            <a:r>
              <a:rPr lang="en-US" sz="1600" dirty="0" smtClean="0"/>
              <a:t>– at Large</a:t>
            </a:r>
          </a:p>
          <a:p>
            <a:pPr eaLnBrk="1" hangingPunct="1">
              <a:buFont typeface="Wingdings 3" pitchFamily="4" charset="2"/>
              <a:buNone/>
              <a:defRPr/>
            </a:pPr>
            <a:r>
              <a:rPr lang="en-US" sz="2000" b="1" cap="small" dirty="0" smtClean="0"/>
              <a:t>Steven </a:t>
            </a:r>
            <a:r>
              <a:rPr lang="en-US" sz="2000" b="1" cap="small" dirty="0" err="1" smtClean="0"/>
              <a:t>Perlmutter</a:t>
            </a:r>
            <a:r>
              <a:rPr lang="en-US" sz="2000" b="1" cap="small" dirty="0" smtClean="0"/>
              <a:t> </a:t>
            </a:r>
            <a:r>
              <a:rPr lang="en-US" sz="1600" dirty="0" smtClean="0"/>
              <a:t>– at Large</a:t>
            </a:r>
          </a:p>
          <a:p>
            <a:pPr eaLnBrk="1" hangingPunct="1">
              <a:buFont typeface="Wingdings 3" pitchFamily="4" charset="2"/>
              <a:buNone/>
              <a:defRPr/>
            </a:pPr>
            <a:r>
              <a:rPr lang="en-US" sz="2000" b="1" cap="small" dirty="0" smtClean="0"/>
              <a:t>Peter Sugar</a:t>
            </a:r>
            <a:r>
              <a:rPr lang="en-US" sz="2000" b="1" dirty="0" smtClean="0"/>
              <a:t> </a:t>
            </a:r>
            <a:r>
              <a:rPr lang="en-US" sz="1600" dirty="0" smtClean="0"/>
              <a:t>– at Large</a:t>
            </a:r>
            <a:endParaRPr lang="en-US" sz="16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48200" y="1752600"/>
            <a:ext cx="4343400" cy="4648200"/>
          </a:xfrm>
        </p:spPr>
        <p:txBody>
          <a:bodyPr>
            <a:noAutofit/>
          </a:bodyPr>
          <a:lstStyle/>
          <a:p>
            <a:pPr eaLnBrk="1" hangingPunct="1">
              <a:buFont typeface="Wingdings 3" pitchFamily="4" charset="2"/>
              <a:buNone/>
              <a:defRPr/>
            </a:pPr>
            <a:r>
              <a:rPr lang="en-US" sz="2000" b="1" cap="small" dirty="0" smtClean="0"/>
              <a:t>Doug Adams</a:t>
            </a:r>
            <a:r>
              <a:rPr lang="en-US" sz="1600" cap="small" dirty="0" smtClean="0"/>
              <a:t> </a:t>
            </a:r>
            <a:r>
              <a:rPr lang="en-US" sz="1600" dirty="0" smtClean="0"/>
              <a:t>– Historical Commission</a:t>
            </a:r>
          </a:p>
          <a:p>
            <a:pPr eaLnBrk="1" hangingPunct="1">
              <a:buFont typeface="Wingdings 3" pitchFamily="4" charset="2"/>
              <a:buNone/>
              <a:defRPr/>
            </a:pPr>
            <a:r>
              <a:rPr lang="en-US" sz="2000" b="1" cap="small" dirty="0" smtClean="0"/>
              <a:t>Owen </a:t>
            </a:r>
            <a:r>
              <a:rPr lang="en-US" sz="2000" b="1" cap="small" dirty="0" err="1" smtClean="0"/>
              <a:t>Beenhouwer</a:t>
            </a:r>
            <a:r>
              <a:rPr lang="en-US" sz="2000" b="1" cap="small" dirty="0" smtClean="0"/>
              <a:t> </a:t>
            </a:r>
            <a:r>
              <a:rPr lang="en-US" sz="1600" dirty="0" smtClean="0"/>
              <a:t>– PPDC</a:t>
            </a:r>
          </a:p>
          <a:p>
            <a:pPr eaLnBrk="1" hangingPunct="1">
              <a:buFont typeface="Wingdings 3" pitchFamily="4" charset="2"/>
              <a:buNone/>
              <a:defRPr/>
            </a:pPr>
            <a:r>
              <a:rPr lang="en-US" sz="2000" b="1" cap="small" dirty="0" smtClean="0"/>
              <a:t>Chris Dugan </a:t>
            </a:r>
            <a:r>
              <a:rPr lang="en-US" sz="1600" dirty="0" smtClean="0"/>
              <a:t>– Conservation</a:t>
            </a:r>
          </a:p>
          <a:p>
            <a:pPr eaLnBrk="1" hangingPunct="1">
              <a:buFont typeface="Wingdings 3" pitchFamily="4" charset="2"/>
              <a:buNone/>
              <a:defRPr/>
            </a:pPr>
            <a:r>
              <a:rPr lang="en-US" sz="2000" b="1" cap="small" dirty="0" smtClean="0"/>
              <a:t>Andrew Glass </a:t>
            </a:r>
            <a:r>
              <a:rPr lang="en-US" sz="1600" dirty="0" smtClean="0"/>
              <a:t>– Historical Commission</a:t>
            </a:r>
          </a:p>
          <a:p>
            <a:pPr eaLnBrk="1" hangingPunct="1">
              <a:buFont typeface="Wingdings 3" pitchFamily="4" charset="2"/>
              <a:buNone/>
              <a:defRPr/>
            </a:pPr>
            <a:r>
              <a:rPr lang="en-US" sz="2000" b="1" cap="small" dirty="0" smtClean="0"/>
              <a:t>Ruth Ann Hendrickson </a:t>
            </a:r>
            <a:r>
              <a:rPr lang="en-US" sz="1600" dirty="0" smtClean="0"/>
              <a:t>– Water Com.</a:t>
            </a:r>
          </a:p>
          <a:p>
            <a:pPr eaLnBrk="1" hangingPunct="1">
              <a:buFont typeface="Wingdings 3" pitchFamily="4" charset="2"/>
              <a:buNone/>
              <a:defRPr/>
            </a:pPr>
            <a:r>
              <a:rPr lang="en-US" sz="2000" b="1" cap="small" dirty="0" smtClean="0"/>
              <a:t>Ed Lang</a:t>
            </a:r>
            <a:r>
              <a:rPr lang="en-US" sz="1600" b="1" cap="small" dirty="0" smtClean="0"/>
              <a:t> </a:t>
            </a:r>
            <a:r>
              <a:rPr lang="en-US" sz="1600" dirty="0" smtClean="0"/>
              <a:t>– Green Energy Committee</a:t>
            </a:r>
          </a:p>
          <a:p>
            <a:pPr eaLnBrk="1" hangingPunct="1">
              <a:buFont typeface="Wingdings 3" pitchFamily="4" charset="2"/>
              <a:buNone/>
              <a:defRPr/>
            </a:pPr>
            <a:r>
              <a:rPr lang="en-US" sz="2000" b="1" cap="small" dirty="0" smtClean="0"/>
              <a:t>Dan Pereira </a:t>
            </a:r>
            <a:r>
              <a:rPr lang="en-US" sz="1600" dirty="0" smtClean="0"/>
              <a:t>– Parks &amp; Recreation</a:t>
            </a:r>
          </a:p>
          <a:p>
            <a:pPr eaLnBrk="1" hangingPunct="1">
              <a:buFont typeface="Wingdings 3" pitchFamily="4" charset="2"/>
              <a:buNone/>
              <a:defRPr/>
            </a:pPr>
            <a:r>
              <a:rPr lang="en-US" sz="2000" b="1" cap="small" dirty="0" smtClean="0"/>
              <a:t>John Ritz</a:t>
            </a:r>
            <a:r>
              <a:rPr lang="en-US" sz="2000" b="1" dirty="0" smtClean="0"/>
              <a:t> </a:t>
            </a:r>
            <a:r>
              <a:rPr lang="en-US" sz="1600" dirty="0" smtClean="0"/>
              <a:t>– Commission on Disabilities </a:t>
            </a:r>
          </a:p>
          <a:p>
            <a:pPr eaLnBrk="1" hangingPunct="1">
              <a:buFont typeface="Wingdings 3" pitchFamily="4" charset="2"/>
              <a:buNone/>
              <a:defRPr/>
            </a:pPr>
            <a:r>
              <a:rPr lang="en-US" sz="2000" b="1" cap="small" dirty="0" smtClean="0"/>
              <a:t>Ian Spencer </a:t>
            </a:r>
            <a:r>
              <a:rPr lang="en-US" sz="1600" dirty="0" smtClean="0"/>
              <a:t>– Public Safety</a:t>
            </a:r>
          </a:p>
          <a:p>
            <a:pPr eaLnBrk="1" hangingPunct="1">
              <a:buFont typeface="Wingdings 3" pitchFamily="4" charset="2"/>
              <a:buNone/>
              <a:defRPr/>
            </a:pPr>
            <a:r>
              <a:rPr lang="en-US" sz="2000" b="1" cap="small" dirty="0" smtClean="0"/>
              <a:t>Gary Taylor </a:t>
            </a:r>
            <a:r>
              <a:rPr lang="en-US" sz="1600" dirty="0" smtClean="0"/>
              <a:t>– Planning Board</a:t>
            </a:r>
          </a:p>
          <a:p>
            <a:pPr eaLnBrk="1" hangingPunct="1">
              <a:buFont typeface="Wingdings 3" pitchFamily="4" charset="2"/>
              <a:buNone/>
              <a:defRPr/>
            </a:pPr>
            <a:r>
              <a:rPr lang="en-US" sz="2000" b="1" cap="small" dirty="0" smtClean="0"/>
              <a:t>Peter von </a:t>
            </a:r>
            <a:r>
              <a:rPr lang="en-US" sz="2000" b="1" cap="small" dirty="0" err="1" smtClean="0"/>
              <a:t>Mertens</a:t>
            </a:r>
            <a:r>
              <a:rPr lang="en-US" sz="2000" b="1" cap="small" dirty="0" smtClean="0"/>
              <a:t> </a:t>
            </a:r>
            <a:r>
              <a:rPr lang="en-US" sz="1600" dirty="0" smtClean="0"/>
              <a:t>–</a:t>
            </a:r>
            <a:r>
              <a:rPr lang="en-US" sz="2000" dirty="0" smtClean="0"/>
              <a:t> </a:t>
            </a:r>
            <a:r>
              <a:rPr lang="en-US" sz="1600" dirty="0" smtClean="0"/>
              <a:t>Conservation</a:t>
            </a:r>
            <a:endParaRPr lang="en-US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44" b="1" dirty="0" smtClean="0">
                <a:solidFill>
                  <a:srgbClr val="000000"/>
                </a:solidFill>
                <a:ea typeface="Calibri" pitchFamily="4" charset="0"/>
                <a:cs typeface="Calibri" pitchFamily="4" charset="0"/>
              </a:rPr>
              <a:t>What have we done</a:t>
            </a:r>
            <a:r>
              <a:rPr lang="en-US" sz="4444" b="1" dirty="0" smtClean="0">
                <a:solidFill>
                  <a:srgbClr val="000000"/>
                </a:solidFill>
                <a:latin typeface="Arial"/>
                <a:ea typeface="Calibri" pitchFamily="4" charset="0"/>
                <a:cs typeface="Arial"/>
              </a:rPr>
              <a:t>?</a:t>
            </a:r>
            <a:r>
              <a:rPr lang="en-US" b="1" dirty="0" smtClean="0">
                <a:latin typeface="Calibri" pitchFamily="4" charset="0"/>
                <a:ea typeface="Calibri" pitchFamily="4" charset="0"/>
                <a:cs typeface="Calibri" pitchFamily="4" charset="0"/>
              </a:rPr>
              <a:t/>
            </a:r>
            <a:br>
              <a:rPr lang="en-US" b="1" dirty="0" smtClean="0">
                <a:latin typeface="Calibri" pitchFamily="4" charset="0"/>
                <a:ea typeface="Calibri" pitchFamily="4" charset="0"/>
                <a:cs typeface="Calibri" pitchFamily="4" charset="0"/>
              </a:rPr>
            </a:br>
            <a:endParaRPr lang="en-US" b="1" dirty="0">
              <a:ea typeface="+mj-ea"/>
              <a:cs typeface="+mj-cs"/>
            </a:endParaRPr>
          </a:p>
        </p:txBody>
      </p:sp>
      <p:graphicFrame>
        <p:nvGraphicFramePr>
          <p:cNvPr id="18" name="Content Placeholder 17"/>
          <p:cNvGraphicFramePr>
            <a:graphicFrameLocks noGrp="1"/>
          </p:cNvGraphicFramePr>
          <p:nvPr>
            <p:ph sz="quarter" idx="1"/>
          </p:nvPr>
        </p:nvGraphicFramePr>
        <p:xfrm>
          <a:off x="304800" y="914400"/>
          <a:ext cx="8610600" cy="54102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Right Arrow 18"/>
          <p:cNvSpPr/>
          <p:nvPr/>
        </p:nvSpPr>
        <p:spPr>
          <a:xfrm>
            <a:off x="304800" y="5486400"/>
            <a:ext cx="8610600" cy="1143000"/>
          </a:xfrm>
          <a:prstGeom prst="right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Community Engagement and Input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sz="4000" b="1" smtClean="0">
                <a:solidFill>
                  <a:srgbClr val="000000"/>
                </a:solidFill>
              </a:rPr>
              <a:t>Lincoln School Project Goals: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534400" cy="4937125"/>
          </a:xfrm>
        </p:spPr>
        <p:txBody>
          <a:bodyPr/>
          <a:lstStyle/>
          <a:p>
            <a:pPr eaLnBrk="1" hangingPunct="1">
              <a:spcAft>
                <a:spcPts val="2400"/>
              </a:spcAft>
              <a:buFont typeface="Arial" pitchFamily="4" charset="-52"/>
              <a:buChar char="•"/>
            </a:pPr>
            <a:r>
              <a:rPr lang="en-US" sz="3200" smtClean="0">
                <a:solidFill>
                  <a:srgbClr val="000000"/>
                </a:solidFill>
                <a:ea typeface="Arial Unicode MS" pitchFamily="4" charset="-128"/>
                <a:cs typeface="Arial Unicode MS" pitchFamily="4" charset="-128"/>
              </a:rPr>
              <a:t>Support our current educational vision</a:t>
            </a:r>
          </a:p>
          <a:p>
            <a:pPr eaLnBrk="1" hangingPunct="1">
              <a:spcAft>
                <a:spcPts val="2400"/>
              </a:spcAft>
              <a:buFont typeface="Arial" pitchFamily="4" charset="-52"/>
              <a:buChar char="•"/>
            </a:pPr>
            <a:r>
              <a:rPr lang="en-US" sz="3200" smtClean="0">
                <a:solidFill>
                  <a:srgbClr val="000000"/>
                </a:solidFill>
                <a:ea typeface="Arial Unicode MS" pitchFamily="4" charset="-128"/>
                <a:cs typeface="Arial Unicode MS" pitchFamily="4" charset="-128"/>
              </a:rPr>
              <a:t>Ensure flexibility for the future</a:t>
            </a:r>
          </a:p>
          <a:p>
            <a:pPr eaLnBrk="1" hangingPunct="1">
              <a:spcAft>
                <a:spcPts val="2400"/>
              </a:spcAft>
              <a:buFont typeface="Arial" pitchFamily="4" charset="-52"/>
              <a:buChar char="•"/>
            </a:pPr>
            <a:r>
              <a:rPr lang="en-US" sz="3200" smtClean="0">
                <a:solidFill>
                  <a:srgbClr val="000000"/>
                </a:solidFill>
                <a:ea typeface="Arial Unicode MS" pitchFamily="4" charset="-128"/>
                <a:cs typeface="Arial Unicode MS" pitchFamily="4" charset="-128"/>
              </a:rPr>
              <a:t>Achieve a high standard of sustainability</a:t>
            </a:r>
          </a:p>
          <a:p>
            <a:pPr eaLnBrk="1" hangingPunct="1">
              <a:spcAft>
                <a:spcPts val="2400"/>
              </a:spcAft>
              <a:buFont typeface="Arial" pitchFamily="4" charset="-52"/>
              <a:buChar char="•"/>
            </a:pPr>
            <a:r>
              <a:rPr lang="en-US" sz="3200" smtClean="0">
                <a:solidFill>
                  <a:srgbClr val="000000"/>
                </a:solidFill>
                <a:ea typeface="Arial Unicode MS" pitchFamily="4" charset="-128"/>
                <a:cs typeface="Arial Unicode MS" pitchFamily="4" charset="-128"/>
              </a:rPr>
              <a:t>Preserve the feel of the campus</a:t>
            </a:r>
          </a:p>
          <a:p>
            <a:pPr eaLnBrk="1" hangingPunct="1">
              <a:spcAft>
                <a:spcPts val="2400"/>
              </a:spcAft>
              <a:buFont typeface="Arial" pitchFamily="4" charset="-52"/>
              <a:buChar char="•"/>
            </a:pPr>
            <a:r>
              <a:rPr lang="en-US" sz="3200" smtClean="0">
                <a:solidFill>
                  <a:srgbClr val="000000"/>
                </a:solidFill>
                <a:ea typeface="Arial Unicode MS" pitchFamily="4" charset="-128"/>
                <a:cs typeface="Arial Unicode MS" pitchFamily="4" charset="-128"/>
              </a:rPr>
              <a:t>Benefit the wider community</a:t>
            </a:r>
          </a:p>
          <a:p>
            <a:pPr eaLnBrk="1" hangingPunct="1">
              <a:spcAft>
                <a:spcPts val="2400"/>
              </a:spcAft>
              <a:buFont typeface="Arial" pitchFamily="4" charset="-52"/>
              <a:buChar char="•"/>
            </a:pPr>
            <a:r>
              <a:rPr lang="en-US" sz="3200" smtClean="0">
                <a:solidFill>
                  <a:srgbClr val="000000"/>
                </a:solidFill>
                <a:ea typeface="Arial Unicode MS" pitchFamily="4" charset="-128"/>
                <a:cs typeface="Arial Unicode MS" pitchFamily="4" charset="-128"/>
              </a:rPr>
              <a:t>Complete a single, cost efficient project</a:t>
            </a:r>
            <a:endParaRPr lang="en-US" sz="3200">
              <a:solidFill>
                <a:srgbClr val="000000"/>
              </a:solidFill>
              <a:ea typeface="Arial Unicode MS" pitchFamily="4" charset="-128"/>
              <a:cs typeface="Arial Unicode MS" pitchFamily="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44" b="1" dirty="0" smtClean="0">
                <a:solidFill>
                  <a:srgbClr val="000000"/>
                </a:solidFill>
                <a:ea typeface="Calibri" pitchFamily="4" charset="0"/>
                <a:cs typeface="Calibri" pitchFamily="4" charset="0"/>
              </a:rPr>
              <a:t>Where are we now</a:t>
            </a:r>
            <a:r>
              <a:rPr lang="en-US" sz="4444" b="1" dirty="0" smtClean="0">
                <a:solidFill>
                  <a:srgbClr val="000000"/>
                </a:solidFill>
                <a:latin typeface="Arial"/>
                <a:ea typeface="Calibri" pitchFamily="4" charset="0"/>
                <a:cs typeface="Arial"/>
              </a:rPr>
              <a:t>?</a:t>
            </a:r>
            <a:r>
              <a:rPr lang="en-US" b="1" dirty="0" smtClean="0">
                <a:latin typeface="Calibri" pitchFamily="4" charset="0"/>
                <a:ea typeface="Calibri" pitchFamily="4" charset="0"/>
                <a:cs typeface="Calibri" pitchFamily="4" charset="0"/>
              </a:rPr>
              <a:t/>
            </a:r>
            <a:br>
              <a:rPr lang="en-US" b="1" dirty="0" smtClean="0">
                <a:latin typeface="Calibri" pitchFamily="4" charset="0"/>
                <a:ea typeface="Calibri" pitchFamily="4" charset="0"/>
                <a:cs typeface="Calibri" pitchFamily="4" charset="0"/>
              </a:rPr>
            </a:br>
            <a:endParaRPr lang="en-US" dirty="0">
              <a:ea typeface="+mj-ea"/>
              <a:cs typeface="+mj-cs"/>
            </a:endParaRPr>
          </a:p>
        </p:txBody>
      </p:sp>
      <p:graphicFrame>
        <p:nvGraphicFramePr>
          <p:cNvPr id="18" name="Content Placeholder 17"/>
          <p:cNvGraphicFramePr>
            <a:graphicFrameLocks noGrp="1"/>
          </p:cNvGraphicFramePr>
          <p:nvPr>
            <p:ph sz="quarter" idx="1"/>
          </p:nvPr>
        </p:nvGraphicFramePr>
        <p:xfrm>
          <a:off x="304800" y="914400"/>
          <a:ext cx="8610600" cy="54102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ight Arrow 4"/>
          <p:cNvSpPr/>
          <p:nvPr/>
        </p:nvSpPr>
        <p:spPr>
          <a:xfrm>
            <a:off x="304800" y="5486400"/>
            <a:ext cx="8610600" cy="1143000"/>
          </a:xfrm>
          <a:prstGeom prst="right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Community Engagement and Input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44" b="1" dirty="0" smtClean="0">
                <a:solidFill>
                  <a:srgbClr val="000000"/>
                </a:solidFill>
                <a:ea typeface="Calibri" pitchFamily="4" charset="0"/>
                <a:cs typeface="Calibri" pitchFamily="4" charset="0"/>
              </a:rPr>
              <a:t>Building our future…</a:t>
            </a:r>
            <a:r>
              <a:rPr lang="en-US" b="1" dirty="0" smtClean="0">
                <a:latin typeface="Calibri" pitchFamily="4" charset="0"/>
                <a:ea typeface="Calibri" pitchFamily="4" charset="0"/>
                <a:cs typeface="Calibri" pitchFamily="4" charset="0"/>
              </a:rPr>
              <a:t/>
            </a:r>
            <a:br>
              <a:rPr lang="en-US" b="1" dirty="0" smtClean="0">
                <a:latin typeface="Calibri" pitchFamily="4" charset="0"/>
                <a:ea typeface="Calibri" pitchFamily="4" charset="0"/>
                <a:cs typeface="Calibri" pitchFamily="4" charset="0"/>
              </a:rPr>
            </a:br>
            <a:endParaRPr lang="en-US" dirty="0">
              <a:ea typeface="+mj-ea"/>
              <a:cs typeface="+mj-cs"/>
            </a:endParaRPr>
          </a:p>
        </p:txBody>
      </p:sp>
      <p:graphicFrame>
        <p:nvGraphicFramePr>
          <p:cNvPr id="18" name="Content Placeholder 17"/>
          <p:cNvGraphicFramePr>
            <a:graphicFrameLocks noGrp="1"/>
          </p:cNvGraphicFramePr>
          <p:nvPr>
            <p:ph sz="quarter" idx="1"/>
          </p:nvPr>
        </p:nvGraphicFramePr>
        <p:xfrm>
          <a:off x="304800" y="914400"/>
          <a:ext cx="8610600" cy="54102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ight Arrow 4"/>
          <p:cNvSpPr/>
          <p:nvPr/>
        </p:nvSpPr>
        <p:spPr>
          <a:xfrm>
            <a:off x="304800" y="5486400"/>
            <a:ext cx="8610600" cy="1143000"/>
          </a:xfrm>
          <a:prstGeom prst="right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Community Engagement and Input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Perspective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Origin.thmx</Template>
  <TotalTime>4773</TotalTime>
  <Words>1448</Words>
  <Application>Microsoft Macintosh PowerPoint</Application>
  <PresentationFormat>On-screen Show (4:3)</PresentationFormat>
  <Paragraphs>312</Paragraphs>
  <Slides>19</Slides>
  <Notes>5</Notes>
  <HiddenSlides>0</HiddenSlides>
  <MMClips>0</MMClips>
  <ScaleCrop>false</ScaleCrop>
  <HeadingPairs>
    <vt:vector size="4" baseType="variant">
      <vt:variant>
        <vt:lpstr>Design Template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Origin</vt:lpstr>
      <vt:lpstr>Office Theme</vt:lpstr>
      <vt:lpstr>1_Custom Design</vt:lpstr>
      <vt:lpstr>Campus Projects</vt:lpstr>
      <vt:lpstr>Campus Projects Agenda</vt:lpstr>
      <vt:lpstr>School Building Committee</vt:lpstr>
      <vt:lpstr>Honoring our history…</vt:lpstr>
      <vt:lpstr>School Building Committee</vt:lpstr>
      <vt:lpstr>What have we done? </vt:lpstr>
      <vt:lpstr>Lincoln School Project Goals:</vt:lpstr>
      <vt:lpstr>Where are we now? </vt:lpstr>
      <vt:lpstr>Building our future… </vt:lpstr>
      <vt:lpstr>Our Team</vt:lpstr>
      <vt:lpstr>Slide 11</vt:lpstr>
      <vt:lpstr>Slide 12</vt:lpstr>
      <vt:lpstr>Slide 13</vt:lpstr>
      <vt:lpstr>Lincoln Finance Committee</vt:lpstr>
      <vt:lpstr>Maximum $ Impact of New Debt on Median Tax Bill</vt:lpstr>
      <vt:lpstr>Property Tax Exemptions</vt:lpstr>
      <vt:lpstr>Veterans Exemptions</vt:lpstr>
      <vt:lpstr>School – Community Center Synergies? </vt:lpstr>
      <vt:lpstr>Questions?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Community Preservation Committee</dc:title>
  <dc:creator>William B. Stason</dc:creator>
  <cp:lastModifiedBy>Jennifer Glass</cp:lastModifiedBy>
  <cp:revision>297</cp:revision>
  <cp:lastPrinted>2017-11-02T04:29:11Z</cp:lastPrinted>
  <dcterms:created xsi:type="dcterms:W3CDTF">2017-11-03T16:48:53Z</dcterms:created>
  <dcterms:modified xsi:type="dcterms:W3CDTF">2017-11-03T17:06:58Z</dcterms:modified>
</cp:coreProperties>
</file>